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62" r:id="rId3"/>
    <p:sldId id="277" r:id="rId4"/>
    <p:sldId id="268" r:id="rId5"/>
    <p:sldId id="267" r:id="rId6"/>
    <p:sldId id="281" r:id="rId7"/>
    <p:sldId id="282" r:id="rId8"/>
    <p:sldId id="279" r:id="rId9"/>
    <p:sldId id="284" r:id="rId10"/>
    <p:sldId id="283" r:id="rId11"/>
    <p:sldId id="280" r:id="rId12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00FF"/>
    <a:srgbClr val="CCFF33"/>
    <a:srgbClr val="99FF66"/>
    <a:srgbClr val="FF9933"/>
    <a:srgbClr val="0000CC"/>
    <a:srgbClr val="99CC00"/>
    <a:srgbClr val="99FF99"/>
    <a:srgbClr val="003300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701" autoAdjust="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21.wmf"/><Relationship Id="rId4" Type="http://schemas.openxmlformats.org/officeDocument/2006/relationships/image" Target="../media/image51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55F64-E3B8-461D-AFED-BAA22A9BA9AC}" type="doc">
      <dgm:prSet loTypeId="urn:microsoft.com/office/officeart/2005/8/layout/cycle1" loCatId="cycle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th-TH"/>
        </a:p>
      </dgm:t>
    </dgm:pt>
    <dgm:pt modelId="{AAFC37B8-9C19-492A-AE22-5B292424684E}">
      <dgm:prSet phldrT="[ข้อความ]" phldr="1"/>
      <dgm:spPr/>
      <dgm:t>
        <a:bodyPr/>
        <a:lstStyle/>
        <a:p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F7E9736B-B76E-4FA1-A80E-2A2A51C86D8B}" type="parTrans" cxnId="{E98EBD55-BF6F-4087-8410-DA4B59239A55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929C5C69-693E-45B3-823F-6A6E8DAF1474}" type="sibTrans" cxnId="{E98EBD55-BF6F-4087-8410-DA4B59239A55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459459A6-54EF-4F7F-8ACA-DC54604516E0}">
      <dgm:prSet phldrT="[ข้อความ]" phldr="1"/>
      <dgm:spPr/>
      <dgm:t>
        <a:bodyPr/>
        <a:lstStyle/>
        <a:p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6FC2CF87-D3A7-46F3-96C9-1E564DAA1C5E}" type="parTrans" cxnId="{A490AB1C-1287-4471-B1A1-442EF818779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0EB427BC-96D2-4D77-87CA-50D5E42152D7}" type="sibTrans" cxnId="{A490AB1C-1287-4471-B1A1-442EF818779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93E0F75B-E493-4A88-8BE6-974A76D30211}">
      <dgm:prSet phldrT="[ข้อความ]" phldr="1"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9E6BC60B-F7D9-416E-9A7A-A025A99AAFEE}" type="parTrans" cxnId="{7D509E90-9F71-4D31-8211-A2EF92295804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2515AD31-E754-41CA-835E-E2E88A6F2857}" type="sibTrans" cxnId="{7D509E90-9F71-4D31-8211-A2EF92295804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B2AE3880-EA95-462C-9932-D5BDF3EB1941}">
      <dgm:prSet phldrT="[ข้อความ]" phldr="1"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79FC7709-CBE5-41C8-88B2-FD988984E9A3}" type="parTrans" cxnId="{18DA7BA3-EB73-4E7B-9A79-B4FDE6059A9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3825C051-E0D6-4C10-A67A-1985B087D61F}" type="sibTrans" cxnId="{18DA7BA3-EB73-4E7B-9A79-B4FDE6059A9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68223945-CB31-4F89-B1FE-0BEC6462C607}">
      <dgm:prSet phldrT="[ข้อความ]" phldr="1"/>
      <dgm:spPr/>
      <dgm:t>
        <a:bodyPr/>
        <a:lstStyle/>
        <a:p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E25731EC-218A-440A-A019-2BA4306BB3A6}" type="sibTrans" cxnId="{29D5067B-10EB-45FE-A9D3-E28F1322983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524635A7-EE75-4040-A549-AAEA0FAB3C24}" type="parTrans" cxnId="{29D5067B-10EB-45FE-A9D3-E28F13229831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56769642-CDEB-4418-822D-8E0573763B78}" type="pres">
      <dgm:prSet presAssocID="{19C55F64-E3B8-461D-AFED-BAA22A9BA9A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B98C332-1A7E-4B45-9123-0BEA3D7396C2}" type="pres">
      <dgm:prSet presAssocID="{AAFC37B8-9C19-492A-AE22-5B292424684E}" presName="dummy" presStyleCnt="0"/>
      <dgm:spPr/>
      <dgm:t>
        <a:bodyPr/>
        <a:lstStyle/>
        <a:p>
          <a:endParaRPr lang="th-TH"/>
        </a:p>
      </dgm:t>
    </dgm:pt>
    <dgm:pt modelId="{2FD0046A-7F1A-43FD-9BCE-C150E530FD3C}" type="pres">
      <dgm:prSet presAssocID="{AAFC37B8-9C19-492A-AE22-5B292424684E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08DC81-8DA8-4A42-9DC6-E328A1357A9C}" type="pres">
      <dgm:prSet presAssocID="{929C5C69-693E-45B3-823F-6A6E8DAF1474}" presName="sibTrans" presStyleLbl="node1" presStyleIdx="0" presStyleCnt="5"/>
      <dgm:spPr/>
      <dgm:t>
        <a:bodyPr/>
        <a:lstStyle/>
        <a:p>
          <a:endParaRPr lang="th-TH"/>
        </a:p>
      </dgm:t>
    </dgm:pt>
    <dgm:pt modelId="{B7F92EF4-0BC4-4C0C-98BA-B532C3D7AB95}" type="pres">
      <dgm:prSet presAssocID="{459459A6-54EF-4F7F-8ACA-DC54604516E0}" presName="dummy" presStyleCnt="0"/>
      <dgm:spPr/>
      <dgm:t>
        <a:bodyPr/>
        <a:lstStyle/>
        <a:p>
          <a:endParaRPr lang="th-TH"/>
        </a:p>
      </dgm:t>
    </dgm:pt>
    <dgm:pt modelId="{83AA31DB-2410-4341-8B44-D75AA5E291AD}" type="pres">
      <dgm:prSet presAssocID="{459459A6-54EF-4F7F-8ACA-DC54604516E0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E84C925-3CAC-434D-B138-33A6C9ED04F1}" type="pres">
      <dgm:prSet presAssocID="{0EB427BC-96D2-4D77-87CA-50D5E42152D7}" presName="sibTrans" presStyleLbl="node1" presStyleIdx="1" presStyleCnt="5"/>
      <dgm:spPr/>
      <dgm:t>
        <a:bodyPr/>
        <a:lstStyle/>
        <a:p>
          <a:endParaRPr lang="th-TH"/>
        </a:p>
      </dgm:t>
    </dgm:pt>
    <dgm:pt modelId="{4096AF56-5969-4A6E-9B1B-8C5122231296}" type="pres">
      <dgm:prSet presAssocID="{68223945-CB31-4F89-B1FE-0BEC6462C607}" presName="dummy" presStyleCnt="0"/>
      <dgm:spPr/>
      <dgm:t>
        <a:bodyPr/>
        <a:lstStyle/>
        <a:p>
          <a:endParaRPr lang="th-TH"/>
        </a:p>
      </dgm:t>
    </dgm:pt>
    <dgm:pt modelId="{7D103F39-240B-4AEE-8B51-1D45680E1728}" type="pres">
      <dgm:prSet presAssocID="{68223945-CB31-4F89-B1FE-0BEC6462C607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1E94210-032A-4434-8992-1C917B17BA9F}" type="pres">
      <dgm:prSet presAssocID="{E25731EC-218A-440A-A019-2BA4306BB3A6}" presName="sibTrans" presStyleLbl="node1" presStyleIdx="2" presStyleCnt="5"/>
      <dgm:spPr/>
      <dgm:t>
        <a:bodyPr/>
        <a:lstStyle/>
        <a:p>
          <a:endParaRPr lang="th-TH"/>
        </a:p>
      </dgm:t>
    </dgm:pt>
    <dgm:pt modelId="{C7D50434-9557-473D-B38D-37A464480C79}" type="pres">
      <dgm:prSet presAssocID="{93E0F75B-E493-4A88-8BE6-974A76D30211}" presName="dummy" presStyleCnt="0"/>
      <dgm:spPr/>
      <dgm:t>
        <a:bodyPr/>
        <a:lstStyle/>
        <a:p>
          <a:endParaRPr lang="th-TH"/>
        </a:p>
      </dgm:t>
    </dgm:pt>
    <dgm:pt modelId="{BAF621C6-CB78-432F-BF38-300248326C08}" type="pres">
      <dgm:prSet presAssocID="{93E0F75B-E493-4A88-8BE6-974A76D30211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C1D0901-D4C0-41C2-8AAF-C68601272CCE}" type="pres">
      <dgm:prSet presAssocID="{2515AD31-E754-41CA-835E-E2E88A6F2857}" presName="sibTrans" presStyleLbl="node1" presStyleIdx="3" presStyleCnt="5"/>
      <dgm:spPr/>
      <dgm:t>
        <a:bodyPr/>
        <a:lstStyle/>
        <a:p>
          <a:endParaRPr lang="th-TH"/>
        </a:p>
      </dgm:t>
    </dgm:pt>
    <dgm:pt modelId="{988D43D4-A567-4AB1-B58B-4C4936B4405E}" type="pres">
      <dgm:prSet presAssocID="{B2AE3880-EA95-462C-9932-D5BDF3EB1941}" presName="dummy" presStyleCnt="0"/>
      <dgm:spPr/>
      <dgm:t>
        <a:bodyPr/>
        <a:lstStyle/>
        <a:p>
          <a:endParaRPr lang="th-TH"/>
        </a:p>
      </dgm:t>
    </dgm:pt>
    <dgm:pt modelId="{8565D3EE-2E5F-4A83-8BEE-C6183249AC47}" type="pres">
      <dgm:prSet presAssocID="{B2AE3880-EA95-462C-9932-D5BDF3EB1941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CDB0D1B-D92B-472B-A827-23562811C82D}" type="pres">
      <dgm:prSet presAssocID="{3825C051-E0D6-4C10-A67A-1985B087D61F}" presName="sibTrans" presStyleLbl="node1" presStyleIdx="4" presStyleCnt="5"/>
      <dgm:spPr/>
      <dgm:t>
        <a:bodyPr/>
        <a:lstStyle/>
        <a:p>
          <a:endParaRPr lang="th-TH"/>
        </a:p>
      </dgm:t>
    </dgm:pt>
  </dgm:ptLst>
  <dgm:cxnLst>
    <dgm:cxn modelId="{18DA7BA3-EB73-4E7B-9A79-B4FDE6059A91}" srcId="{19C55F64-E3B8-461D-AFED-BAA22A9BA9AC}" destId="{B2AE3880-EA95-462C-9932-D5BDF3EB1941}" srcOrd="4" destOrd="0" parTransId="{79FC7709-CBE5-41C8-88B2-FD988984E9A3}" sibTransId="{3825C051-E0D6-4C10-A67A-1985B087D61F}"/>
    <dgm:cxn modelId="{C614598F-D393-4028-8DFA-BC90E6582CCC}" type="presOf" srcId="{68223945-CB31-4F89-B1FE-0BEC6462C607}" destId="{7D103F39-240B-4AEE-8B51-1D45680E1728}" srcOrd="0" destOrd="0" presId="urn:microsoft.com/office/officeart/2005/8/layout/cycle1"/>
    <dgm:cxn modelId="{72384F4E-296D-4B6E-A1FE-ACAE63417BDA}" type="presOf" srcId="{93E0F75B-E493-4A88-8BE6-974A76D30211}" destId="{BAF621C6-CB78-432F-BF38-300248326C08}" srcOrd="0" destOrd="0" presId="urn:microsoft.com/office/officeart/2005/8/layout/cycle1"/>
    <dgm:cxn modelId="{D704A58B-D469-4B87-828A-32A5D8616C23}" type="presOf" srcId="{19C55F64-E3B8-461D-AFED-BAA22A9BA9AC}" destId="{56769642-CDEB-4418-822D-8E0573763B78}" srcOrd="0" destOrd="0" presId="urn:microsoft.com/office/officeart/2005/8/layout/cycle1"/>
    <dgm:cxn modelId="{94D172F6-C425-46DE-A421-2586F68BBF51}" type="presOf" srcId="{E25731EC-218A-440A-A019-2BA4306BB3A6}" destId="{C1E94210-032A-4434-8992-1C917B17BA9F}" srcOrd="0" destOrd="0" presId="urn:microsoft.com/office/officeart/2005/8/layout/cycle1"/>
    <dgm:cxn modelId="{35459F95-A74B-450B-9014-5D5839D12BB3}" type="presOf" srcId="{459459A6-54EF-4F7F-8ACA-DC54604516E0}" destId="{83AA31DB-2410-4341-8B44-D75AA5E291AD}" srcOrd="0" destOrd="0" presId="urn:microsoft.com/office/officeart/2005/8/layout/cycle1"/>
    <dgm:cxn modelId="{F5FF1198-04F2-49BE-B798-AF9D22410C17}" type="presOf" srcId="{AAFC37B8-9C19-492A-AE22-5B292424684E}" destId="{2FD0046A-7F1A-43FD-9BCE-C150E530FD3C}" srcOrd="0" destOrd="0" presId="urn:microsoft.com/office/officeart/2005/8/layout/cycle1"/>
    <dgm:cxn modelId="{E98EBD55-BF6F-4087-8410-DA4B59239A55}" srcId="{19C55F64-E3B8-461D-AFED-BAA22A9BA9AC}" destId="{AAFC37B8-9C19-492A-AE22-5B292424684E}" srcOrd="0" destOrd="0" parTransId="{F7E9736B-B76E-4FA1-A80E-2A2A51C86D8B}" sibTransId="{929C5C69-693E-45B3-823F-6A6E8DAF1474}"/>
    <dgm:cxn modelId="{EBB443E2-347E-41F4-A37B-A20A90DAD9E3}" type="presOf" srcId="{3825C051-E0D6-4C10-A67A-1985B087D61F}" destId="{4CDB0D1B-D92B-472B-A827-23562811C82D}" srcOrd="0" destOrd="0" presId="urn:microsoft.com/office/officeart/2005/8/layout/cycle1"/>
    <dgm:cxn modelId="{A490AB1C-1287-4471-B1A1-442EF8187791}" srcId="{19C55F64-E3B8-461D-AFED-BAA22A9BA9AC}" destId="{459459A6-54EF-4F7F-8ACA-DC54604516E0}" srcOrd="1" destOrd="0" parTransId="{6FC2CF87-D3A7-46F3-96C9-1E564DAA1C5E}" sibTransId="{0EB427BC-96D2-4D77-87CA-50D5E42152D7}"/>
    <dgm:cxn modelId="{795B139D-D4F6-4F78-A801-4205FC3BDF54}" type="presOf" srcId="{0EB427BC-96D2-4D77-87CA-50D5E42152D7}" destId="{7E84C925-3CAC-434D-B138-33A6C9ED04F1}" srcOrd="0" destOrd="0" presId="urn:microsoft.com/office/officeart/2005/8/layout/cycle1"/>
    <dgm:cxn modelId="{72F7B6B5-3E2E-4222-9263-7D5222C4B0EE}" type="presOf" srcId="{2515AD31-E754-41CA-835E-E2E88A6F2857}" destId="{CC1D0901-D4C0-41C2-8AAF-C68601272CCE}" srcOrd="0" destOrd="0" presId="urn:microsoft.com/office/officeart/2005/8/layout/cycle1"/>
    <dgm:cxn modelId="{51F571D4-2EDE-4788-8CBF-3AEFFC090692}" type="presOf" srcId="{929C5C69-693E-45B3-823F-6A6E8DAF1474}" destId="{5E08DC81-8DA8-4A42-9DC6-E328A1357A9C}" srcOrd="0" destOrd="0" presId="urn:microsoft.com/office/officeart/2005/8/layout/cycle1"/>
    <dgm:cxn modelId="{029E7DB0-D9F3-48F5-A535-19D45DBF805D}" type="presOf" srcId="{B2AE3880-EA95-462C-9932-D5BDF3EB1941}" destId="{8565D3EE-2E5F-4A83-8BEE-C6183249AC47}" srcOrd="0" destOrd="0" presId="urn:microsoft.com/office/officeart/2005/8/layout/cycle1"/>
    <dgm:cxn modelId="{7D509E90-9F71-4D31-8211-A2EF92295804}" srcId="{19C55F64-E3B8-461D-AFED-BAA22A9BA9AC}" destId="{93E0F75B-E493-4A88-8BE6-974A76D30211}" srcOrd="3" destOrd="0" parTransId="{9E6BC60B-F7D9-416E-9A7A-A025A99AAFEE}" sibTransId="{2515AD31-E754-41CA-835E-E2E88A6F2857}"/>
    <dgm:cxn modelId="{29D5067B-10EB-45FE-A9D3-E28F13229831}" srcId="{19C55F64-E3B8-461D-AFED-BAA22A9BA9AC}" destId="{68223945-CB31-4F89-B1FE-0BEC6462C607}" srcOrd="2" destOrd="0" parTransId="{524635A7-EE75-4040-A549-AAEA0FAB3C24}" sibTransId="{E25731EC-218A-440A-A019-2BA4306BB3A6}"/>
    <dgm:cxn modelId="{3B4C95C7-4E04-46E6-BCE6-534A72096426}" type="presParOf" srcId="{56769642-CDEB-4418-822D-8E0573763B78}" destId="{8B98C332-1A7E-4B45-9123-0BEA3D7396C2}" srcOrd="0" destOrd="0" presId="urn:microsoft.com/office/officeart/2005/8/layout/cycle1"/>
    <dgm:cxn modelId="{456D8AC8-9BB0-45C9-8C9D-AF2B4091D219}" type="presParOf" srcId="{56769642-CDEB-4418-822D-8E0573763B78}" destId="{2FD0046A-7F1A-43FD-9BCE-C150E530FD3C}" srcOrd="1" destOrd="0" presId="urn:microsoft.com/office/officeart/2005/8/layout/cycle1"/>
    <dgm:cxn modelId="{190466FA-0F50-4D95-A552-56B63B47F988}" type="presParOf" srcId="{56769642-CDEB-4418-822D-8E0573763B78}" destId="{5E08DC81-8DA8-4A42-9DC6-E328A1357A9C}" srcOrd="2" destOrd="0" presId="urn:microsoft.com/office/officeart/2005/8/layout/cycle1"/>
    <dgm:cxn modelId="{90445104-1C39-4D65-B94E-5398387ECDAA}" type="presParOf" srcId="{56769642-CDEB-4418-822D-8E0573763B78}" destId="{B7F92EF4-0BC4-4C0C-98BA-B532C3D7AB95}" srcOrd="3" destOrd="0" presId="urn:microsoft.com/office/officeart/2005/8/layout/cycle1"/>
    <dgm:cxn modelId="{D9C863C2-1087-4968-9144-4912DFBDDC46}" type="presParOf" srcId="{56769642-CDEB-4418-822D-8E0573763B78}" destId="{83AA31DB-2410-4341-8B44-D75AA5E291AD}" srcOrd="4" destOrd="0" presId="urn:microsoft.com/office/officeart/2005/8/layout/cycle1"/>
    <dgm:cxn modelId="{C2632970-90AE-4E2F-BF3E-2886AFB40EB6}" type="presParOf" srcId="{56769642-CDEB-4418-822D-8E0573763B78}" destId="{7E84C925-3CAC-434D-B138-33A6C9ED04F1}" srcOrd="5" destOrd="0" presId="urn:microsoft.com/office/officeart/2005/8/layout/cycle1"/>
    <dgm:cxn modelId="{0A38DA1E-B814-478A-B1B7-D1B0201CEB90}" type="presParOf" srcId="{56769642-CDEB-4418-822D-8E0573763B78}" destId="{4096AF56-5969-4A6E-9B1B-8C5122231296}" srcOrd="6" destOrd="0" presId="urn:microsoft.com/office/officeart/2005/8/layout/cycle1"/>
    <dgm:cxn modelId="{19FE6E40-00EC-47CD-AF34-3B8C4D6C1895}" type="presParOf" srcId="{56769642-CDEB-4418-822D-8E0573763B78}" destId="{7D103F39-240B-4AEE-8B51-1D45680E1728}" srcOrd="7" destOrd="0" presId="urn:microsoft.com/office/officeart/2005/8/layout/cycle1"/>
    <dgm:cxn modelId="{B47DBD1B-F1A6-4AD4-ADB8-16DB28B07353}" type="presParOf" srcId="{56769642-CDEB-4418-822D-8E0573763B78}" destId="{C1E94210-032A-4434-8992-1C917B17BA9F}" srcOrd="8" destOrd="0" presId="urn:microsoft.com/office/officeart/2005/8/layout/cycle1"/>
    <dgm:cxn modelId="{C780EA85-29B8-4D97-98F8-A6B7DDBE77CC}" type="presParOf" srcId="{56769642-CDEB-4418-822D-8E0573763B78}" destId="{C7D50434-9557-473D-B38D-37A464480C79}" srcOrd="9" destOrd="0" presId="urn:microsoft.com/office/officeart/2005/8/layout/cycle1"/>
    <dgm:cxn modelId="{BFE3DA5B-4ACA-4FD0-87DD-C332F7CCEEBC}" type="presParOf" srcId="{56769642-CDEB-4418-822D-8E0573763B78}" destId="{BAF621C6-CB78-432F-BF38-300248326C08}" srcOrd="10" destOrd="0" presId="urn:microsoft.com/office/officeart/2005/8/layout/cycle1"/>
    <dgm:cxn modelId="{5E5004C3-10B1-4A6C-983A-85F833DB6C1E}" type="presParOf" srcId="{56769642-CDEB-4418-822D-8E0573763B78}" destId="{CC1D0901-D4C0-41C2-8AAF-C68601272CCE}" srcOrd="11" destOrd="0" presId="urn:microsoft.com/office/officeart/2005/8/layout/cycle1"/>
    <dgm:cxn modelId="{6C717E0B-4C00-4A2A-8E76-33AF186AC834}" type="presParOf" srcId="{56769642-CDEB-4418-822D-8E0573763B78}" destId="{988D43D4-A567-4AB1-B58B-4C4936B4405E}" srcOrd="12" destOrd="0" presId="urn:microsoft.com/office/officeart/2005/8/layout/cycle1"/>
    <dgm:cxn modelId="{841A12BF-E85A-477A-8007-FB6B1454471E}" type="presParOf" srcId="{56769642-CDEB-4418-822D-8E0573763B78}" destId="{8565D3EE-2E5F-4A83-8BEE-C6183249AC47}" srcOrd="13" destOrd="0" presId="urn:microsoft.com/office/officeart/2005/8/layout/cycle1"/>
    <dgm:cxn modelId="{C8ADA8CA-D854-4E39-BBC2-7265EE21687C}" type="presParOf" srcId="{56769642-CDEB-4418-822D-8E0573763B78}" destId="{4CDB0D1B-D92B-472B-A827-23562811C82D}" srcOrd="14" destOrd="0" presId="urn:microsoft.com/office/officeart/2005/8/layout/cycle1"/>
  </dgm:cxnLst>
  <dgm:bg/>
  <dgm:whole>
    <a:ln>
      <a:solidFill>
        <a:srgbClr val="009900"/>
      </a:solidFill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9FD336-A9FC-42E8-ACDE-18A28B692214}" type="doc">
      <dgm:prSet loTypeId="urn:microsoft.com/office/officeart/2005/8/layout/radial2" loCatId="relationship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th-TH"/>
        </a:p>
      </dgm:t>
    </dgm:pt>
    <dgm:pt modelId="{DBD7E926-A541-453C-8614-32FBB6CDFE09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ระยะเวลา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4DEBCD60-179E-4623-9A10-98C907DD3697}" type="parTrans" cxnId="{5113C544-5206-47E5-9DB3-2B6ED52D2B6D}">
      <dgm:prSet/>
      <dgm:spPr>
        <a:ln w="76200"/>
      </dgm:spPr>
      <dgm:t>
        <a:bodyPr/>
        <a:lstStyle/>
        <a:p>
          <a:endParaRPr lang="th-TH"/>
        </a:p>
      </dgm:t>
    </dgm:pt>
    <dgm:pt modelId="{9757377F-7C9E-4ABF-8801-78C3188964DD}" type="sibTrans" cxnId="{5113C544-5206-47E5-9DB3-2B6ED52D2B6D}">
      <dgm:prSet/>
      <dgm:spPr/>
      <dgm:t>
        <a:bodyPr/>
        <a:lstStyle/>
        <a:p>
          <a:endParaRPr lang="th-TH"/>
        </a:p>
      </dgm:t>
    </dgm:pt>
    <dgm:pt modelId="{DBEF058B-C37D-419A-B2FB-D6960A3365D9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คณะกรรมการ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D1BC9D97-A36C-4A7A-975F-7BAD68A5B312}" type="parTrans" cxnId="{71C82D24-AB4B-4913-BA25-E748CFD3D80B}">
      <dgm:prSet/>
      <dgm:spPr>
        <a:ln w="76200"/>
      </dgm:spPr>
      <dgm:t>
        <a:bodyPr/>
        <a:lstStyle/>
        <a:p>
          <a:endParaRPr lang="th-TH"/>
        </a:p>
      </dgm:t>
    </dgm:pt>
    <dgm:pt modelId="{5BD0C68B-1AF4-4A38-A3F5-C9AEAFA65FB7}" type="sibTrans" cxnId="{71C82D24-AB4B-4913-BA25-E748CFD3D80B}">
      <dgm:prSet/>
      <dgm:spPr/>
      <dgm:t>
        <a:bodyPr/>
        <a:lstStyle/>
        <a:p>
          <a:endParaRPr lang="th-TH"/>
        </a:p>
      </dgm:t>
    </dgm:pt>
    <dgm:pt modelId="{7C652019-CD88-4EA6-94E8-DC56B6908F61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หลักสูตร</a:t>
          </a:r>
        </a:p>
      </dgm:t>
    </dgm:pt>
    <dgm:pt modelId="{1BE715D7-1AAF-4CFB-9B9B-9CCB7743A9D7}" type="parTrans" cxnId="{B7925B96-752F-491A-BA69-628FBB9BC556}">
      <dgm:prSet/>
      <dgm:spPr>
        <a:ln w="76200"/>
      </dgm:spPr>
      <dgm:t>
        <a:bodyPr/>
        <a:lstStyle/>
        <a:p>
          <a:endParaRPr lang="th-TH"/>
        </a:p>
      </dgm:t>
    </dgm:pt>
    <dgm:pt modelId="{CD1B2B46-D56E-4893-9B12-E46D0B1F18DA}" type="sibTrans" cxnId="{B7925B96-752F-491A-BA69-628FBB9BC556}">
      <dgm:prSet/>
      <dgm:spPr/>
      <dgm:t>
        <a:bodyPr/>
        <a:lstStyle/>
        <a:p>
          <a:endParaRPr lang="th-TH"/>
        </a:p>
      </dgm:t>
    </dgm:pt>
    <dgm:pt modelId="{6D7BFF3C-8A0D-48B1-A419-443F74D87471}">
      <dgm:prSet custT="1"/>
      <dgm:spPr/>
      <dgm:t>
        <a:bodyPr/>
        <a:lstStyle/>
        <a:p>
          <a:r>
            <a:rPr lang="th-TH" sz="2800" b="1" smtClean="0">
              <a:latin typeface="TH SarabunIT๙" pitchFamily="34" charset="-34"/>
              <a:cs typeface="TH SarabunIT๙" pitchFamily="34" charset="-34"/>
            </a:rPr>
            <a:t>เกณฑ์การประเมิน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2984D53B-1FC0-4A9F-A511-77EF5A91E26B}" type="parTrans" cxnId="{BCDF8718-2301-455E-AAB0-C399D94D176A}">
      <dgm:prSet/>
      <dgm:spPr>
        <a:ln w="76200"/>
      </dgm:spPr>
      <dgm:t>
        <a:bodyPr/>
        <a:lstStyle/>
        <a:p>
          <a:endParaRPr lang="th-TH"/>
        </a:p>
      </dgm:t>
    </dgm:pt>
    <dgm:pt modelId="{BD03C154-84CB-42FF-A5B9-60118EC8D125}" type="sibTrans" cxnId="{BCDF8718-2301-455E-AAB0-C399D94D176A}">
      <dgm:prSet/>
      <dgm:spPr/>
      <dgm:t>
        <a:bodyPr/>
        <a:lstStyle/>
        <a:p>
          <a:endParaRPr lang="th-TH"/>
        </a:p>
      </dgm:t>
    </dgm:pt>
    <dgm:pt modelId="{1F699A17-3804-49E6-966C-B3B89EF2E27F}">
      <dgm:prSet custT="1"/>
      <dgm:spPr/>
      <dgm:t>
        <a:bodyPr/>
        <a:lstStyle/>
        <a:p>
          <a:r>
            <a:rPr lang="th-TH" sz="2200" b="1" dirty="0" smtClean="0"/>
            <a:t>การดำเนินการตามผลการประเมิน</a:t>
          </a:r>
          <a:endParaRPr lang="th-TH" sz="2200" b="1" dirty="0"/>
        </a:p>
      </dgm:t>
    </dgm:pt>
    <dgm:pt modelId="{8994BF07-D5F6-4B7B-B0B4-7B28312FA43A}" type="parTrans" cxnId="{17559943-6822-4D78-85BC-7E0B28D3F2E5}">
      <dgm:prSet/>
      <dgm:spPr>
        <a:ln w="76200"/>
      </dgm:spPr>
      <dgm:t>
        <a:bodyPr/>
        <a:lstStyle/>
        <a:p>
          <a:endParaRPr lang="th-TH"/>
        </a:p>
      </dgm:t>
    </dgm:pt>
    <dgm:pt modelId="{B7265B68-FD83-4E93-8402-0815A4CD1E45}" type="sibTrans" cxnId="{17559943-6822-4D78-85BC-7E0B28D3F2E5}">
      <dgm:prSet/>
      <dgm:spPr/>
      <dgm:t>
        <a:bodyPr/>
        <a:lstStyle/>
        <a:p>
          <a:endParaRPr lang="th-TH"/>
        </a:p>
      </dgm:t>
    </dgm:pt>
    <dgm:pt modelId="{61F7D785-28FF-4A5A-8782-B24E7F1F6F12}" type="pres">
      <dgm:prSet presAssocID="{C89FD336-A9FC-42E8-ACDE-18A28B69221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1689099-A534-4D01-BEE4-5C4C1C222EC1}" type="pres">
      <dgm:prSet presAssocID="{C89FD336-A9FC-42E8-ACDE-18A28B692214}" presName="cycle" presStyleCnt="0"/>
      <dgm:spPr/>
    </dgm:pt>
    <dgm:pt modelId="{DBC01CE0-F2E2-4573-832C-433F26F57C9F}" type="pres">
      <dgm:prSet presAssocID="{C89FD336-A9FC-42E8-ACDE-18A28B692214}" presName="centerShape" presStyleCnt="0"/>
      <dgm:spPr/>
    </dgm:pt>
    <dgm:pt modelId="{3799B5F8-63D4-4105-A7A4-4EDE0B2FE799}" type="pres">
      <dgm:prSet presAssocID="{C89FD336-A9FC-42E8-ACDE-18A28B692214}" presName="connSite" presStyleLbl="node1" presStyleIdx="0" presStyleCnt="6"/>
      <dgm:spPr/>
    </dgm:pt>
    <dgm:pt modelId="{251EC337-B67F-404F-91F3-455A88511449}" type="pres">
      <dgm:prSet presAssocID="{C89FD336-A9FC-42E8-ACDE-18A28B692214}" presName="visible" presStyleLbl="node1" presStyleIdx="0" presStyleCnt="6" custScaleX="149256" custScaleY="89440" custLinFactNeighborX="988" custLinFactNeighborY="8126"/>
      <dgm:spPr/>
    </dgm:pt>
    <dgm:pt modelId="{6AC39485-34F6-4927-8797-6D29D30F42FE}" type="pres">
      <dgm:prSet presAssocID="{4DEBCD60-179E-4623-9A10-98C907DD3697}" presName="Name25" presStyleLbl="parChTrans1D1" presStyleIdx="0" presStyleCnt="5"/>
      <dgm:spPr/>
      <dgm:t>
        <a:bodyPr/>
        <a:lstStyle/>
        <a:p>
          <a:endParaRPr lang="th-TH"/>
        </a:p>
      </dgm:t>
    </dgm:pt>
    <dgm:pt modelId="{57708777-CBE0-469F-A261-389C0056A9CA}" type="pres">
      <dgm:prSet presAssocID="{DBD7E926-A541-453C-8614-32FBB6CDFE09}" presName="node" presStyleCnt="0"/>
      <dgm:spPr/>
    </dgm:pt>
    <dgm:pt modelId="{CE7B879F-24A5-444A-852C-9CB4A6D681A5}" type="pres">
      <dgm:prSet presAssocID="{DBD7E926-A541-453C-8614-32FBB6CDFE09}" presName="parentNode" presStyleLbl="node1" presStyleIdx="1" presStyleCnt="6" custScaleX="228529" custLinFactNeighborX="22539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0290200-DC7B-48E1-BB85-24DFFECFA336}" type="pres">
      <dgm:prSet presAssocID="{DBD7E926-A541-453C-8614-32FBB6CDFE0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468D89-32AD-43BF-ADA2-7C890516CDD3}" type="pres">
      <dgm:prSet presAssocID="{D1BC9D97-A36C-4A7A-975F-7BAD68A5B312}" presName="Name25" presStyleLbl="parChTrans1D1" presStyleIdx="1" presStyleCnt="5"/>
      <dgm:spPr/>
      <dgm:t>
        <a:bodyPr/>
        <a:lstStyle/>
        <a:p>
          <a:endParaRPr lang="th-TH"/>
        </a:p>
      </dgm:t>
    </dgm:pt>
    <dgm:pt modelId="{D8F04392-E9E5-4693-AAF2-65239DF46DB2}" type="pres">
      <dgm:prSet presAssocID="{DBEF058B-C37D-419A-B2FB-D6960A3365D9}" presName="node" presStyleCnt="0"/>
      <dgm:spPr/>
    </dgm:pt>
    <dgm:pt modelId="{8116F351-8861-4C41-A63E-5E88FCFD68FB}" type="pres">
      <dgm:prSet presAssocID="{DBEF058B-C37D-419A-B2FB-D6960A3365D9}" presName="parentNode" presStyleLbl="node1" presStyleIdx="2" presStyleCnt="6" custScaleX="19961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F0EA336-86DA-4048-B2CC-6F6DE79D439F}" type="pres">
      <dgm:prSet presAssocID="{DBEF058B-C37D-419A-B2FB-D6960A3365D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573049-56A3-4EEC-9031-5FC65BCAE05D}" type="pres">
      <dgm:prSet presAssocID="{1BE715D7-1AAF-4CFB-9B9B-9CCB7743A9D7}" presName="Name25" presStyleLbl="parChTrans1D1" presStyleIdx="2" presStyleCnt="5"/>
      <dgm:spPr/>
      <dgm:t>
        <a:bodyPr/>
        <a:lstStyle/>
        <a:p>
          <a:endParaRPr lang="th-TH"/>
        </a:p>
      </dgm:t>
    </dgm:pt>
    <dgm:pt modelId="{842971DC-7714-4FF3-97EE-877AC280EB9C}" type="pres">
      <dgm:prSet presAssocID="{7C652019-CD88-4EA6-94E8-DC56B6908F61}" presName="node" presStyleCnt="0"/>
      <dgm:spPr/>
    </dgm:pt>
    <dgm:pt modelId="{DC25E88B-E72C-416A-9B7E-EA78962CD44A}" type="pres">
      <dgm:prSet presAssocID="{7C652019-CD88-4EA6-94E8-DC56B6908F61}" presName="parentNode" presStyleLbl="node1" presStyleIdx="3" presStyleCnt="6" custScaleX="16390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76AAAE6-7A52-4ED0-AF9E-E5F085BAA0E4}" type="pres">
      <dgm:prSet presAssocID="{7C652019-CD88-4EA6-94E8-DC56B6908F6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45CF0A2-F21D-4938-8BCC-A35E72FD8833}" type="pres">
      <dgm:prSet presAssocID="{2984D53B-1FC0-4A9F-A511-77EF5A91E26B}" presName="Name25" presStyleLbl="parChTrans1D1" presStyleIdx="3" presStyleCnt="5"/>
      <dgm:spPr/>
      <dgm:t>
        <a:bodyPr/>
        <a:lstStyle/>
        <a:p>
          <a:endParaRPr lang="th-TH"/>
        </a:p>
      </dgm:t>
    </dgm:pt>
    <dgm:pt modelId="{6DC267A7-7187-463B-8574-999CEA00D0EB}" type="pres">
      <dgm:prSet presAssocID="{6D7BFF3C-8A0D-48B1-A419-443F74D87471}" presName="node" presStyleCnt="0"/>
      <dgm:spPr/>
    </dgm:pt>
    <dgm:pt modelId="{271199EF-7581-4C74-928D-3B70341CFCE8}" type="pres">
      <dgm:prSet presAssocID="{6D7BFF3C-8A0D-48B1-A419-443F74D87471}" presName="parentNode" presStyleLbl="node1" presStyleIdx="4" presStyleCnt="6" custScaleX="16250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0B5ED5-DBF3-4E11-9646-689491B3947B}" type="pres">
      <dgm:prSet presAssocID="{6D7BFF3C-8A0D-48B1-A419-443F74D87471}" presName="childNode" presStyleLbl="revTx" presStyleIdx="0" presStyleCnt="0">
        <dgm:presLayoutVars>
          <dgm:bulletEnabled val="1"/>
        </dgm:presLayoutVars>
      </dgm:prSet>
      <dgm:spPr/>
    </dgm:pt>
    <dgm:pt modelId="{2DB8A45E-BF35-444A-8E8A-CC84A71BF0AD}" type="pres">
      <dgm:prSet presAssocID="{8994BF07-D5F6-4B7B-B0B4-7B28312FA43A}" presName="Name25" presStyleLbl="parChTrans1D1" presStyleIdx="4" presStyleCnt="5"/>
      <dgm:spPr/>
      <dgm:t>
        <a:bodyPr/>
        <a:lstStyle/>
        <a:p>
          <a:endParaRPr lang="th-TH"/>
        </a:p>
      </dgm:t>
    </dgm:pt>
    <dgm:pt modelId="{41A215A7-A237-4B4A-8960-EF6AB12BAEDA}" type="pres">
      <dgm:prSet presAssocID="{1F699A17-3804-49E6-966C-B3B89EF2E27F}" presName="node" presStyleCnt="0"/>
      <dgm:spPr/>
    </dgm:pt>
    <dgm:pt modelId="{5036A4D4-0588-425F-8F2E-22DF9EB9004E}" type="pres">
      <dgm:prSet presAssocID="{1F699A17-3804-49E6-966C-B3B89EF2E27F}" presName="parentNode" presStyleLbl="node1" presStyleIdx="5" presStyleCnt="6" custScaleX="14877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AC291D-484A-4C8D-92A0-AEF8FBE4DBCC}" type="pres">
      <dgm:prSet presAssocID="{1F699A17-3804-49E6-966C-B3B89EF2E27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235B2A9-5999-490E-92D9-77004FDE5FBD}" type="presOf" srcId="{C89FD336-A9FC-42E8-ACDE-18A28B692214}" destId="{61F7D785-28FF-4A5A-8782-B24E7F1F6F12}" srcOrd="0" destOrd="0" presId="urn:microsoft.com/office/officeart/2005/8/layout/radial2"/>
    <dgm:cxn modelId="{A3CB37A3-F9AF-48E9-B537-5801DFB212C7}" type="presOf" srcId="{DBEF058B-C37D-419A-B2FB-D6960A3365D9}" destId="{8116F351-8861-4C41-A63E-5E88FCFD68FB}" srcOrd="0" destOrd="0" presId="urn:microsoft.com/office/officeart/2005/8/layout/radial2"/>
    <dgm:cxn modelId="{37A688BE-BB4E-4702-BE3F-76ED9DC7BB4A}" type="presOf" srcId="{4DEBCD60-179E-4623-9A10-98C907DD3697}" destId="{6AC39485-34F6-4927-8797-6D29D30F42FE}" srcOrd="0" destOrd="0" presId="urn:microsoft.com/office/officeart/2005/8/layout/radial2"/>
    <dgm:cxn modelId="{D08A7059-266A-4601-B7D5-A79F48192982}" type="presOf" srcId="{1BE715D7-1AAF-4CFB-9B9B-9CCB7743A9D7}" destId="{08573049-56A3-4EEC-9031-5FC65BCAE05D}" srcOrd="0" destOrd="0" presId="urn:microsoft.com/office/officeart/2005/8/layout/radial2"/>
    <dgm:cxn modelId="{BCDF8718-2301-455E-AAB0-C399D94D176A}" srcId="{C89FD336-A9FC-42E8-ACDE-18A28B692214}" destId="{6D7BFF3C-8A0D-48B1-A419-443F74D87471}" srcOrd="3" destOrd="0" parTransId="{2984D53B-1FC0-4A9F-A511-77EF5A91E26B}" sibTransId="{BD03C154-84CB-42FF-A5B9-60118EC8D125}"/>
    <dgm:cxn modelId="{302A1A5D-18A5-4A1E-ACA1-94A3AA911656}" type="presOf" srcId="{6D7BFF3C-8A0D-48B1-A419-443F74D87471}" destId="{271199EF-7581-4C74-928D-3B70341CFCE8}" srcOrd="0" destOrd="0" presId="urn:microsoft.com/office/officeart/2005/8/layout/radial2"/>
    <dgm:cxn modelId="{49A28360-B49D-46CD-8C07-5681F0553CD1}" type="presOf" srcId="{1F699A17-3804-49E6-966C-B3B89EF2E27F}" destId="{5036A4D4-0588-425F-8F2E-22DF9EB9004E}" srcOrd="0" destOrd="0" presId="urn:microsoft.com/office/officeart/2005/8/layout/radial2"/>
    <dgm:cxn modelId="{B7925B96-752F-491A-BA69-628FBB9BC556}" srcId="{C89FD336-A9FC-42E8-ACDE-18A28B692214}" destId="{7C652019-CD88-4EA6-94E8-DC56B6908F61}" srcOrd="2" destOrd="0" parTransId="{1BE715D7-1AAF-4CFB-9B9B-9CCB7743A9D7}" sibTransId="{CD1B2B46-D56E-4893-9B12-E46D0B1F18DA}"/>
    <dgm:cxn modelId="{5113C544-5206-47E5-9DB3-2B6ED52D2B6D}" srcId="{C89FD336-A9FC-42E8-ACDE-18A28B692214}" destId="{DBD7E926-A541-453C-8614-32FBB6CDFE09}" srcOrd="0" destOrd="0" parTransId="{4DEBCD60-179E-4623-9A10-98C907DD3697}" sibTransId="{9757377F-7C9E-4ABF-8801-78C3188964DD}"/>
    <dgm:cxn modelId="{11275E56-7451-475D-A526-70DE28D4C4ED}" type="presOf" srcId="{7C652019-CD88-4EA6-94E8-DC56B6908F61}" destId="{DC25E88B-E72C-416A-9B7E-EA78962CD44A}" srcOrd="0" destOrd="0" presId="urn:microsoft.com/office/officeart/2005/8/layout/radial2"/>
    <dgm:cxn modelId="{71C82D24-AB4B-4913-BA25-E748CFD3D80B}" srcId="{C89FD336-A9FC-42E8-ACDE-18A28B692214}" destId="{DBEF058B-C37D-419A-B2FB-D6960A3365D9}" srcOrd="1" destOrd="0" parTransId="{D1BC9D97-A36C-4A7A-975F-7BAD68A5B312}" sibTransId="{5BD0C68B-1AF4-4A38-A3F5-C9AEAFA65FB7}"/>
    <dgm:cxn modelId="{2917DB50-9ACF-4738-A9C3-8D833B81B970}" type="presOf" srcId="{2984D53B-1FC0-4A9F-A511-77EF5A91E26B}" destId="{A45CF0A2-F21D-4938-8BCC-A35E72FD8833}" srcOrd="0" destOrd="0" presId="urn:microsoft.com/office/officeart/2005/8/layout/radial2"/>
    <dgm:cxn modelId="{BC86DB25-5CF9-4469-8E74-B03974F1AAAD}" type="presOf" srcId="{8994BF07-D5F6-4B7B-B0B4-7B28312FA43A}" destId="{2DB8A45E-BF35-444A-8E8A-CC84A71BF0AD}" srcOrd="0" destOrd="0" presId="urn:microsoft.com/office/officeart/2005/8/layout/radial2"/>
    <dgm:cxn modelId="{5D492338-5988-424B-88E4-39FF8634F180}" type="presOf" srcId="{D1BC9D97-A36C-4A7A-975F-7BAD68A5B312}" destId="{11468D89-32AD-43BF-ADA2-7C890516CDD3}" srcOrd="0" destOrd="0" presId="urn:microsoft.com/office/officeart/2005/8/layout/radial2"/>
    <dgm:cxn modelId="{17559943-6822-4D78-85BC-7E0B28D3F2E5}" srcId="{C89FD336-A9FC-42E8-ACDE-18A28B692214}" destId="{1F699A17-3804-49E6-966C-B3B89EF2E27F}" srcOrd="4" destOrd="0" parTransId="{8994BF07-D5F6-4B7B-B0B4-7B28312FA43A}" sibTransId="{B7265B68-FD83-4E93-8402-0815A4CD1E45}"/>
    <dgm:cxn modelId="{7368915A-7574-4EC6-B423-3940B272FB8A}" type="presOf" srcId="{DBD7E926-A541-453C-8614-32FBB6CDFE09}" destId="{CE7B879F-24A5-444A-852C-9CB4A6D681A5}" srcOrd="0" destOrd="0" presId="urn:microsoft.com/office/officeart/2005/8/layout/radial2"/>
    <dgm:cxn modelId="{0E99372A-3D75-4B91-ABC8-C6E087DCA570}" type="presParOf" srcId="{61F7D785-28FF-4A5A-8782-B24E7F1F6F12}" destId="{51689099-A534-4D01-BEE4-5C4C1C222EC1}" srcOrd="0" destOrd="0" presId="urn:microsoft.com/office/officeart/2005/8/layout/radial2"/>
    <dgm:cxn modelId="{3617F5B1-1166-4E71-8780-00B34BED6627}" type="presParOf" srcId="{51689099-A534-4D01-BEE4-5C4C1C222EC1}" destId="{DBC01CE0-F2E2-4573-832C-433F26F57C9F}" srcOrd="0" destOrd="0" presId="urn:microsoft.com/office/officeart/2005/8/layout/radial2"/>
    <dgm:cxn modelId="{31FD9811-DCEB-44FA-A9A9-5CEE1FC8D5E5}" type="presParOf" srcId="{DBC01CE0-F2E2-4573-832C-433F26F57C9F}" destId="{3799B5F8-63D4-4105-A7A4-4EDE0B2FE799}" srcOrd="0" destOrd="0" presId="urn:microsoft.com/office/officeart/2005/8/layout/radial2"/>
    <dgm:cxn modelId="{27E72F17-8767-44A2-8808-DB2DB1F47D1B}" type="presParOf" srcId="{DBC01CE0-F2E2-4573-832C-433F26F57C9F}" destId="{251EC337-B67F-404F-91F3-455A88511449}" srcOrd="1" destOrd="0" presId="urn:microsoft.com/office/officeart/2005/8/layout/radial2"/>
    <dgm:cxn modelId="{7A5C9E00-08E3-44A1-88DB-05629A837095}" type="presParOf" srcId="{51689099-A534-4D01-BEE4-5C4C1C222EC1}" destId="{6AC39485-34F6-4927-8797-6D29D30F42FE}" srcOrd="1" destOrd="0" presId="urn:microsoft.com/office/officeart/2005/8/layout/radial2"/>
    <dgm:cxn modelId="{04DA1342-9ABB-47EF-A6C5-0A0C23FC3FF1}" type="presParOf" srcId="{51689099-A534-4D01-BEE4-5C4C1C222EC1}" destId="{57708777-CBE0-469F-A261-389C0056A9CA}" srcOrd="2" destOrd="0" presId="urn:microsoft.com/office/officeart/2005/8/layout/radial2"/>
    <dgm:cxn modelId="{291B99D5-DDFB-46C8-B7B1-BAB71E6B167E}" type="presParOf" srcId="{57708777-CBE0-469F-A261-389C0056A9CA}" destId="{CE7B879F-24A5-444A-852C-9CB4A6D681A5}" srcOrd="0" destOrd="0" presId="urn:microsoft.com/office/officeart/2005/8/layout/radial2"/>
    <dgm:cxn modelId="{E61CBD6C-C97B-4E9D-B281-C48A8A52DB03}" type="presParOf" srcId="{57708777-CBE0-469F-A261-389C0056A9CA}" destId="{C0290200-DC7B-48E1-BB85-24DFFECFA336}" srcOrd="1" destOrd="0" presId="urn:microsoft.com/office/officeart/2005/8/layout/radial2"/>
    <dgm:cxn modelId="{10D7157B-D1A8-41D6-9119-5FE7439466CC}" type="presParOf" srcId="{51689099-A534-4D01-BEE4-5C4C1C222EC1}" destId="{11468D89-32AD-43BF-ADA2-7C890516CDD3}" srcOrd="3" destOrd="0" presId="urn:microsoft.com/office/officeart/2005/8/layout/radial2"/>
    <dgm:cxn modelId="{AC33132F-225F-43A6-890C-9592F97D0935}" type="presParOf" srcId="{51689099-A534-4D01-BEE4-5C4C1C222EC1}" destId="{D8F04392-E9E5-4693-AAF2-65239DF46DB2}" srcOrd="4" destOrd="0" presId="urn:microsoft.com/office/officeart/2005/8/layout/radial2"/>
    <dgm:cxn modelId="{F814A591-AE31-45C5-8514-55C2B953542C}" type="presParOf" srcId="{D8F04392-E9E5-4693-AAF2-65239DF46DB2}" destId="{8116F351-8861-4C41-A63E-5E88FCFD68FB}" srcOrd="0" destOrd="0" presId="urn:microsoft.com/office/officeart/2005/8/layout/radial2"/>
    <dgm:cxn modelId="{C2FD0273-C8B0-4CE1-B8B0-46101D07AA83}" type="presParOf" srcId="{D8F04392-E9E5-4693-AAF2-65239DF46DB2}" destId="{9F0EA336-86DA-4048-B2CC-6F6DE79D439F}" srcOrd="1" destOrd="0" presId="urn:microsoft.com/office/officeart/2005/8/layout/radial2"/>
    <dgm:cxn modelId="{FC8F129C-64E5-41A6-BAEE-E230433AF1F5}" type="presParOf" srcId="{51689099-A534-4D01-BEE4-5C4C1C222EC1}" destId="{08573049-56A3-4EEC-9031-5FC65BCAE05D}" srcOrd="5" destOrd="0" presId="urn:microsoft.com/office/officeart/2005/8/layout/radial2"/>
    <dgm:cxn modelId="{7D400752-D307-490D-A57E-E76BE00C83DB}" type="presParOf" srcId="{51689099-A534-4D01-BEE4-5C4C1C222EC1}" destId="{842971DC-7714-4FF3-97EE-877AC280EB9C}" srcOrd="6" destOrd="0" presId="urn:microsoft.com/office/officeart/2005/8/layout/radial2"/>
    <dgm:cxn modelId="{B7E4D6CA-6432-416F-A1D2-81D296B0D123}" type="presParOf" srcId="{842971DC-7714-4FF3-97EE-877AC280EB9C}" destId="{DC25E88B-E72C-416A-9B7E-EA78962CD44A}" srcOrd="0" destOrd="0" presId="urn:microsoft.com/office/officeart/2005/8/layout/radial2"/>
    <dgm:cxn modelId="{D0E3C20D-9E37-46A0-8779-0469D3176301}" type="presParOf" srcId="{842971DC-7714-4FF3-97EE-877AC280EB9C}" destId="{D76AAAE6-7A52-4ED0-AF9E-E5F085BAA0E4}" srcOrd="1" destOrd="0" presId="urn:microsoft.com/office/officeart/2005/8/layout/radial2"/>
    <dgm:cxn modelId="{3748D48B-C411-4AF1-8A0B-C98D4C84E189}" type="presParOf" srcId="{51689099-A534-4D01-BEE4-5C4C1C222EC1}" destId="{A45CF0A2-F21D-4938-8BCC-A35E72FD8833}" srcOrd="7" destOrd="0" presId="urn:microsoft.com/office/officeart/2005/8/layout/radial2"/>
    <dgm:cxn modelId="{DA32784F-45A6-479F-B929-B27622A91DC1}" type="presParOf" srcId="{51689099-A534-4D01-BEE4-5C4C1C222EC1}" destId="{6DC267A7-7187-463B-8574-999CEA00D0EB}" srcOrd="8" destOrd="0" presId="urn:microsoft.com/office/officeart/2005/8/layout/radial2"/>
    <dgm:cxn modelId="{36334483-C7CF-4C41-856F-FC99109FEF89}" type="presParOf" srcId="{6DC267A7-7187-463B-8574-999CEA00D0EB}" destId="{271199EF-7581-4C74-928D-3B70341CFCE8}" srcOrd="0" destOrd="0" presId="urn:microsoft.com/office/officeart/2005/8/layout/radial2"/>
    <dgm:cxn modelId="{0A5656AA-7BB7-4D59-8370-CA3B96413E1F}" type="presParOf" srcId="{6DC267A7-7187-463B-8574-999CEA00D0EB}" destId="{9B0B5ED5-DBF3-4E11-9646-689491B3947B}" srcOrd="1" destOrd="0" presId="urn:microsoft.com/office/officeart/2005/8/layout/radial2"/>
    <dgm:cxn modelId="{546CC5F2-99B7-48FE-93D8-2A3B7B0BA6ED}" type="presParOf" srcId="{51689099-A534-4D01-BEE4-5C4C1C222EC1}" destId="{2DB8A45E-BF35-444A-8E8A-CC84A71BF0AD}" srcOrd="9" destOrd="0" presId="urn:microsoft.com/office/officeart/2005/8/layout/radial2"/>
    <dgm:cxn modelId="{F260F680-F145-4F8D-8637-2A6FF9FFDFBD}" type="presParOf" srcId="{51689099-A534-4D01-BEE4-5C4C1C222EC1}" destId="{41A215A7-A237-4B4A-8960-EF6AB12BAEDA}" srcOrd="10" destOrd="0" presId="urn:microsoft.com/office/officeart/2005/8/layout/radial2"/>
    <dgm:cxn modelId="{9501D430-8DF0-47C0-903C-074C827F2C1F}" type="presParOf" srcId="{41A215A7-A237-4B4A-8960-EF6AB12BAEDA}" destId="{5036A4D4-0588-425F-8F2E-22DF9EB9004E}" srcOrd="0" destOrd="0" presId="urn:microsoft.com/office/officeart/2005/8/layout/radial2"/>
    <dgm:cxn modelId="{4F93C7E7-41F2-4AFB-957E-0967BB0C75F5}" type="presParOf" srcId="{41A215A7-A237-4B4A-8960-EF6AB12BAEDA}" destId="{D9AC291D-484A-4C8D-92A0-AEF8FBE4DBCC}" srcOrd="1" destOrd="0" presId="urn:microsoft.com/office/officeart/2005/8/layout/radial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9FD336-A9FC-42E8-ACDE-18A28B692214}" type="doc">
      <dgm:prSet loTypeId="urn:microsoft.com/office/officeart/2005/8/layout/radial2" loCatId="relationship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DBD7E926-A541-453C-8614-32FBB6CDFE09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ระยะเวลา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4DEBCD60-179E-4623-9A10-98C907DD3697}" type="parTrans" cxnId="{5113C544-5206-47E5-9DB3-2B6ED52D2B6D}">
      <dgm:prSet/>
      <dgm:spPr/>
      <dgm:t>
        <a:bodyPr/>
        <a:lstStyle/>
        <a:p>
          <a:endParaRPr lang="th-TH"/>
        </a:p>
      </dgm:t>
    </dgm:pt>
    <dgm:pt modelId="{9757377F-7C9E-4ABF-8801-78C3188964DD}" type="sibTrans" cxnId="{5113C544-5206-47E5-9DB3-2B6ED52D2B6D}">
      <dgm:prSet/>
      <dgm:spPr/>
      <dgm:t>
        <a:bodyPr/>
        <a:lstStyle/>
        <a:p>
          <a:endParaRPr lang="th-TH"/>
        </a:p>
      </dgm:t>
    </dgm:pt>
    <dgm:pt modelId="{DBEF058B-C37D-419A-B2FB-D6960A3365D9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คณะกรรมการ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D1BC9D97-A36C-4A7A-975F-7BAD68A5B312}" type="parTrans" cxnId="{71C82D24-AB4B-4913-BA25-E748CFD3D80B}">
      <dgm:prSet/>
      <dgm:spPr/>
      <dgm:t>
        <a:bodyPr/>
        <a:lstStyle/>
        <a:p>
          <a:endParaRPr lang="th-TH"/>
        </a:p>
      </dgm:t>
    </dgm:pt>
    <dgm:pt modelId="{5BD0C68B-1AF4-4A38-A3F5-C9AEAFA65FB7}" type="sibTrans" cxnId="{71C82D24-AB4B-4913-BA25-E748CFD3D80B}">
      <dgm:prSet/>
      <dgm:spPr/>
      <dgm:t>
        <a:bodyPr/>
        <a:lstStyle/>
        <a:p>
          <a:endParaRPr lang="th-TH"/>
        </a:p>
      </dgm:t>
    </dgm:pt>
    <dgm:pt modelId="{7C652019-CD88-4EA6-94E8-DC56B6908F61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หลักสูตร</a:t>
          </a:r>
        </a:p>
      </dgm:t>
    </dgm:pt>
    <dgm:pt modelId="{1BE715D7-1AAF-4CFB-9B9B-9CCB7743A9D7}" type="parTrans" cxnId="{B7925B96-752F-491A-BA69-628FBB9BC556}">
      <dgm:prSet/>
      <dgm:spPr/>
      <dgm:t>
        <a:bodyPr/>
        <a:lstStyle/>
        <a:p>
          <a:endParaRPr lang="th-TH"/>
        </a:p>
      </dgm:t>
    </dgm:pt>
    <dgm:pt modelId="{CD1B2B46-D56E-4893-9B12-E46D0B1F18DA}" type="sibTrans" cxnId="{B7925B96-752F-491A-BA69-628FBB9BC556}">
      <dgm:prSet/>
      <dgm:spPr/>
      <dgm:t>
        <a:bodyPr/>
        <a:lstStyle/>
        <a:p>
          <a:endParaRPr lang="th-TH"/>
        </a:p>
      </dgm:t>
    </dgm:pt>
    <dgm:pt modelId="{6D7BFF3C-8A0D-48B1-A419-443F74D87471}">
      <dgm:prSet custT="1"/>
      <dgm:spPr/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เกณฑ์การประเมิน</a:t>
          </a:r>
          <a:endParaRPr lang="th-TH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2984D53B-1FC0-4A9F-A511-77EF5A91E26B}" type="parTrans" cxnId="{BCDF8718-2301-455E-AAB0-C399D94D176A}">
      <dgm:prSet/>
      <dgm:spPr/>
      <dgm:t>
        <a:bodyPr/>
        <a:lstStyle/>
        <a:p>
          <a:endParaRPr lang="th-TH"/>
        </a:p>
      </dgm:t>
    </dgm:pt>
    <dgm:pt modelId="{BD03C154-84CB-42FF-A5B9-60118EC8D125}" type="sibTrans" cxnId="{BCDF8718-2301-455E-AAB0-C399D94D176A}">
      <dgm:prSet/>
      <dgm:spPr/>
      <dgm:t>
        <a:bodyPr/>
        <a:lstStyle/>
        <a:p>
          <a:endParaRPr lang="th-TH"/>
        </a:p>
      </dgm:t>
    </dgm:pt>
    <dgm:pt modelId="{1F699A17-3804-49E6-966C-B3B89EF2E27F}">
      <dgm:prSet custT="1"/>
      <dgm:spPr/>
      <dgm:t>
        <a:bodyPr/>
        <a:lstStyle/>
        <a:p>
          <a:r>
            <a:rPr lang="th-TH" sz="2200" b="1" dirty="0" smtClean="0"/>
            <a:t>การดำเนินการตามผลการประเมิน</a:t>
          </a:r>
          <a:endParaRPr lang="th-TH" sz="2200" b="1" dirty="0"/>
        </a:p>
      </dgm:t>
    </dgm:pt>
    <dgm:pt modelId="{8994BF07-D5F6-4B7B-B0B4-7B28312FA43A}" type="parTrans" cxnId="{17559943-6822-4D78-85BC-7E0B28D3F2E5}">
      <dgm:prSet/>
      <dgm:spPr/>
      <dgm:t>
        <a:bodyPr/>
        <a:lstStyle/>
        <a:p>
          <a:endParaRPr lang="th-TH"/>
        </a:p>
      </dgm:t>
    </dgm:pt>
    <dgm:pt modelId="{B7265B68-FD83-4E93-8402-0815A4CD1E45}" type="sibTrans" cxnId="{17559943-6822-4D78-85BC-7E0B28D3F2E5}">
      <dgm:prSet/>
      <dgm:spPr/>
      <dgm:t>
        <a:bodyPr/>
        <a:lstStyle/>
        <a:p>
          <a:endParaRPr lang="th-TH"/>
        </a:p>
      </dgm:t>
    </dgm:pt>
    <dgm:pt modelId="{61F7D785-28FF-4A5A-8782-B24E7F1F6F12}" type="pres">
      <dgm:prSet presAssocID="{C89FD336-A9FC-42E8-ACDE-18A28B69221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1689099-A534-4D01-BEE4-5C4C1C222EC1}" type="pres">
      <dgm:prSet presAssocID="{C89FD336-A9FC-42E8-ACDE-18A28B692214}" presName="cycle" presStyleCnt="0"/>
      <dgm:spPr/>
    </dgm:pt>
    <dgm:pt modelId="{DBC01CE0-F2E2-4573-832C-433F26F57C9F}" type="pres">
      <dgm:prSet presAssocID="{C89FD336-A9FC-42E8-ACDE-18A28B692214}" presName="centerShape" presStyleCnt="0"/>
      <dgm:spPr/>
    </dgm:pt>
    <dgm:pt modelId="{3799B5F8-63D4-4105-A7A4-4EDE0B2FE799}" type="pres">
      <dgm:prSet presAssocID="{C89FD336-A9FC-42E8-ACDE-18A28B692214}" presName="connSite" presStyleLbl="node1" presStyleIdx="0" presStyleCnt="6"/>
      <dgm:spPr/>
    </dgm:pt>
    <dgm:pt modelId="{251EC337-B67F-404F-91F3-455A88511449}" type="pres">
      <dgm:prSet presAssocID="{C89FD336-A9FC-42E8-ACDE-18A28B692214}" presName="visible" presStyleLbl="node1" presStyleIdx="0" presStyleCnt="6" custScaleX="149256" custScaleY="89440" custLinFactNeighborX="988" custLinFactNeighborY="8126"/>
      <dgm:spPr/>
    </dgm:pt>
    <dgm:pt modelId="{6AC39485-34F6-4927-8797-6D29D30F42FE}" type="pres">
      <dgm:prSet presAssocID="{4DEBCD60-179E-4623-9A10-98C907DD3697}" presName="Name25" presStyleLbl="parChTrans1D1" presStyleIdx="0" presStyleCnt="5"/>
      <dgm:spPr/>
      <dgm:t>
        <a:bodyPr/>
        <a:lstStyle/>
        <a:p>
          <a:endParaRPr lang="th-TH"/>
        </a:p>
      </dgm:t>
    </dgm:pt>
    <dgm:pt modelId="{57708777-CBE0-469F-A261-389C0056A9CA}" type="pres">
      <dgm:prSet presAssocID="{DBD7E926-A541-453C-8614-32FBB6CDFE09}" presName="node" presStyleCnt="0"/>
      <dgm:spPr/>
    </dgm:pt>
    <dgm:pt modelId="{CE7B879F-24A5-444A-852C-9CB4A6D681A5}" type="pres">
      <dgm:prSet presAssocID="{DBD7E926-A541-453C-8614-32FBB6CDFE09}" presName="parentNode" presStyleLbl="node1" presStyleIdx="1" presStyleCnt="6" custScaleX="228529" custLinFactNeighborX="22539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0290200-DC7B-48E1-BB85-24DFFECFA336}" type="pres">
      <dgm:prSet presAssocID="{DBD7E926-A541-453C-8614-32FBB6CDFE0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468D89-32AD-43BF-ADA2-7C890516CDD3}" type="pres">
      <dgm:prSet presAssocID="{D1BC9D97-A36C-4A7A-975F-7BAD68A5B312}" presName="Name25" presStyleLbl="parChTrans1D1" presStyleIdx="1" presStyleCnt="5"/>
      <dgm:spPr/>
      <dgm:t>
        <a:bodyPr/>
        <a:lstStyle/>
        <a:p>
          <a:endParaRPr lang="th-TH"/>
        </a:p>
      </dgm:t>
    </dgm:pt>
    <dgm:pt modelId="{D8F04392-E9E5-4693-AAF2-65239DF46DB2}" type="pres">
      <dgm:prSet presAssocID="{DBEF058B-C37D-419A-B2FB-D6960A3365D9}" presName="node" presStyleCnt="0"/>
      <dgm:spPr/>
    </dgm:pt>
    <dgm:pt modelId="{8116F351-8861-4C41-A63E-5E88FCFD68FB}" type="pres">
      <dgm:prSet presAssocID="{DBEF058B-C37D-419A-B2FB-D6960A3365D9}" presName="parentNode" presStyleLbl="node1" presStyleIdx="2" presStyleCnt="6" custScaleX="19961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F0EA336-86DA-4048-B2CC-6F6DE79D439F}" type="pres">
      <dgm:prSet presAssocID="{DBEF058B-C37D-419A-B2FB-D6960A3365D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573049-56A3-4EEC-9031-5FC65BCAE05D}" type="pres">
      <dgm:prSet presAssocID="{1BE715D7-1AAF-4CFB-9B9B-9CCB7743A9D7}" presName="Name25" presStyleLbl="parChTrans1D1" presStyleIdx="2" presStyleCnt="5"/>
      <dgm:spPr/>
      <dgm:t>
        <a:bodyPr/>
        <a:lstStyle/>
        <a:p>
          <a:endParaRPr lang="th-TH"/>
        </a:p>
      </dgm:t>
    </dgm:pt>
    <dgm:pt modelId="{842971DC-7714-4FF3-97EE-877AC280EB9C}" type="pres">
      <dgm:prSet presAssocID="{7C652019-CD88-4EA6-94E8-DC56B6908F61}" presName="node" presStyleCnt="0"/>
      <dgm:spPr/>
    </dgm:pt>
    <dgm:pt modelId="{DC25E88B-E72C-416A-9B7E-EA78962CD44A}" type="pres">
      <dgm:prSet presAssocID="{7C652019-CD88-4EA6-94E8-DC56B6908F61}" presName="parentNode" presStyleLbl="node1" presStyleIdx="3" presStyleCnt="6" custScaleX="16390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76AAAE6-7A52-4ED0-AF9E-E5F085BAA0E4}" type="pres">
      <dgm:prSet presAssocID="{7C652019-CD88-4EA6-94E8-DC56B6908F6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45CF0A2-F21D-4938-8BCC-A35E72FD8833}" type="pres">
      <dgm:prSet presAssocID="{2984D53B-1FC0-4A9F-A511-77EF5A91E26B}" presName="Name25" presStyleLbl="parChTrans1D1" presStyleIdx="3" presStyleCnt="5"/>
      <dgm:spPr/>
      <dgm:t>
        <a:bodyPr/>
        <a:lstStyle/>
        <a:p>
          <a:endParaRPr lang="th-TH"/>
        </a:p>
      </dgm:t>
    </dgm:pt>
    <dgm:pt modelId="{6DC267A7-7187-463B-8574-999CEA00D0EB}" type="pres">
      <dgm:prSet presAssocID="{6D7BFF3C-8A0D-48B1-A419-443F74D87471}" presName="node" presStyleCnt="0"/>
      <dgm:spPr/>
    </dgm:pt>
    <dgm:pt modelId="{271199EF-7581-4C74-928D-3B70341CFCE8}" type="pres">
      <dgm:prSet presAssocID="{6D7BFF3C-8A0D-48B1-A419-443F74D87471}" presName="parentNode" presStyleLbl="node1" presStyleIdx="4" presStyleCnt="6" custScaleX="16250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0B5ED5-DBF3-4E11-9646-689491B3947B}" type="pres">
      <dgm:prSet presAssocID="{6D7BFF3C-8A0D-48B1-A419-443F74D87471}" presName="childNode" presStyleLbl="revTx" presStyleIdx="0" presStyleCnt="0">
        <dgm:presLayoutVars>
          <dgm:bulletEnabled val="1"/>
        </dgm:presLayoutVars>
      </dgm:prSet>
      <dgm:spPr/>
    </dgm:pt>
    <dgm:pt modelId="{2DB8A45E-BF35-444A-8E8A-CC84A71BF0AD}" type="pres">
      <dgm:prSet presAssocID="{8994BF07-D5F6-4B7B-B0B4-7B28312FA43A}" presName="Name25" presStyleLbl="parChTrans1D1" presStyleIdx="4" presStyleCnt="5"/>
      <dgm:spPr/>
      <dgm:t>
        <a:bodyPr/>
        <a:lstStyle/>
        <a:p>
          <a:endParaRPr lang="th-TH"/>
        </a:p>
      </dgm:t>
    </dgm:pt>
    <dgm:pt modelId="{41A215A7-A237-4B4A-8960-EF6AB12BAEDA}" type="pres">
      <dgm:prSet presAssocID="{1F699A17-3804-49E6-966C-B3B89EF2E27F}" presName="node" presStyleCnt="0"/>
      <dgm:spPr/>
    </dgm:pt>
    <dgm:pt modelId="{5036A4D4-0588-425F-8F2E-22DF9EB9004E}" type="pres">
      <dgm:prSet presAssocID="{1F699A17-3804-49E6-966C-B3B89EF2E27F}" presName="parentNode" presStyleLbl="node1" presStyleIdx="5" presStyleCnt="6" custScaleX="14877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AC291D-484A-4C8D-92A0-AEF8FBE4DBCC}" type="pres">
      <dgm:prSet presAssocID="{1F699A17-3804-49E6-966C-B3B89EF2E27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442C1A4D-1321-42C5-BE70-50B86C2C3993}" type="presOf" srcId="{D1BC9D97-A36C-4A7A-975F-7BAD68A5B312}" destId="{11468D89-32AD-43BF-ADA2-7C890516CDD3}" srcOrd="0" destOrd="0" presId="urn:microsoft.com/office/officeart/2005/8/layout/radial2"/>
    <dgm:cxn modelId="{FEC9DD4E-4942-42DC-8B97-129C2FC8A4D1}" type="presOf" srcId="{C89FD336-A9FC-42E8-ACDE-18A28B692214}" destId="{61F7D785-28FF-4A5A-8782-B24E7F1F6F12}" srcOrd="0" destOrd="0" presId="urn:microsoft.com/office/officeart/2005/8/layout/radial2"/>
    <dgm:cxn modelId="{17559943-6822-4D78-85BC-7E0B28D3F2E5}" srcId="{C89FD336-A9FC-42E8-ACDE-18A28B692214}" destId="{1F699A17-3804-49E6-966C-B3B89EF2E27F}" srcOrd="4" destOrd="0" parTransId="{8994BF07-D5F6-4B7B-B0B4-7B28312FA43A}" sibTransId="{B7265B68-FD83-4E93-8402-0815A4CD1E45}"/>
    <dgm:cxn modelId="{B7925B96-752F-491A-BA69-628FBB9BC556}" srcId="{C89FD336-A9FC-42E8-ACDE-18A28B692214}" destId="{7C652019-CD88-4EA6-94E8-DC56B6908F61}" srcOrd="2" destOrd="0" parTransId="{1BE715D7-1AAF-4CFB-9B9B-9CCB7743A9D7}" sibTransId="{CD1B2B46-D56E-4893-9B12-E46D0B1F18DA}"/>
    <dgm:cxn modelId="{5791D8FA-3925-4E89-BB47-76771372D493}" type="presOf" srcId="{1BE715D7-1AAF-4CFB-9B9B-9CCB7743A9D7}" destId="{08573049-56A3-4EEC-9031-5FC65BCAE05D}" srcOrd="0" destOrd="0" presId="urn:microsoft.com/office/officeart/2005/8/layout/radial2"/>
    <dgm:cxn modelId="{E198E9D0-065C-42D1-A9C4-9B0CE20E314F}" type="presOf" srcId="{DBEF058B-C37D-419A-B2FB-D6960A3365D9}" destId="{8116F351-8861-4C41-A63E-5E88FCFD68FB}" srcOrd="0" destOrd="0" presId="urn:microsoft.com/office/officeart/2005/8/layout/radial2"/>
    <dgm:cxn modelId="{67FD8CCF-3812-4F6C-8F20-3BD9D2F33E3E}" type="presOf" srcId="{7C652019-CD88-4EA6-94E8-DC56B6908F61}" destId="{DC25E88B-E72C-416A-9B7E-EA78962CD44A}" srcOrd="0" destOrd="0" presId="urn:microsoft.com/office/officeart/2005/8/layout/radial2"/>
    <dgm:cxn modelId="{7E5081EB-62A6-4CCB-9D5C-A36C0995219F}" type="presOf" srcId="{DBD7E926-A541-453C-8614-32FBB6CDFE09}" destId="{CE7B879F-24A5-444A-852C-9CB4A6D681A5}" srcOrd="0" destOrd="0" presId="urn:microsoft.com/office/officeart/2005/8/layout/radial2"/>
    <dgm:cxn modelId="{92497A99-51D1-47C2-AA42-9EDC0A3570C0}" type="presOf" srcId="{6D7BFF3C-8A0D-48B1-A419-443F74D87471}" destId="{271199EF-7581-4C74-928D-3B70341CFCE8}" srcOrd="0" destOrd="0" presId="urn:microsoft.com/office/officeart/2005/8/layout/radial2"/>
    <dgm:cxn modelId="{2CCBFADA-0360-4402-8AA5-6C7DE80E1A37}" type="presOf" srcId="{4DEBCD60-179E-4623-9A10-98C907DD3697}" destId="{6AC39485-34F6-4927-8797-6D29D30F42FE}" srcOrd="0" destOrd="0" presId="urn:microsoft.com/office/officeart/2005/8/layout/radial2"/>
    <dgm:cxn modelId="{5113C544-5206-47E5-9DB3-2B6ED52D2B6D}" srcId="{C89FD336-A9FC-42E8-ACDE-18A28B692214}" destId="{DBD7E926-A541-453C-8614-32FBB6CDFE09}" srcOrd="0" destOrd="0" parTransId="{4DEBCD60-179E-4623-9A10-98C907DD3697}" sibTransId="{9757377F-7C9E-4ABF-8801-78C3188964DD}"/>
    <dgm:cxn modelId="{71C82D24-AB4B-4913-BA25-E748CFD3D80B}" srcId="{C89FD336-A9FC-42E8-ACDE-18A28B692214}" destId="{DBEF058B-C37D-419A-B2FB-D6960A3365D9}" srcOrd="1" destOrd="0" parTransId="{D1BC9D97-A36C-4A7A-975F-7BAD68A5B312}" sibTransId="{5BD0C68B-1AF4-4A38-A3F5-C9AEAFA65FB7}"/>
    <dgm:cxn modelId="{BCDF8718-2301-455E-AAB0-C399D94D176A}" srcId="{C89FD336-A9FC-42E8-ACDE-18A28B692214}" destId="{6D7BFF3C-8A0D-48B1-A419-443F74D87471}" srcOrd="3" destOrd="0" parTransId="{2984D53B-1FC0-4A9F-A511-77EF5A91E26B}" sibTransId="{BD03C154-84CB-42FF-A5B9-60118EC8D125}"/>
    <dgm:cxn modelId="{64823429-A91C-4842-9A5E-9332CA9A4428}" type="presOf" srcId="{2984D53B-1FC0-4A9F-A511-77EF5A91E26B}" destId="{A45CF0A2-F21D-4938-8BCC-A35E72FD8833}" srcOrd="0" destOrd="0" presId="urn:microsoft.com/office/officeart/2005/8/layout/radial2"/>
    <dgm:cxn modelId="{6356F027-8E87-4730-9794-A655FD31C4DE}" type="presOf" srcId="{8994BF07-D5F6-4B7B-B0B4-7B28312FA43A}" destId="{2DB8A45E-BF35-444A-8E8A-CC84A71BF0AD}" srcOrd="0" destOrd="0" presId="urn:microsoft.com/office/officeart/2005/8/layout/radial2"/>
    <dgm:cxn modelId="{80BC4D6F-699F-4009-9B54-0DC6B9B4CC46}" type="presOf" srcId="{1F699A17-3804-49E6-966C-B3B89EF2E27F}" destId="{5036A4D4-0588-425F-8F2E-22DF9EB9004E}" srcOrd="0" destOrd="0" presId="urn:microsoft.com/office/officeart/2005/8/layout/radial2"/>
    <dgm:cxn modelId="{5C82B133-A89F-4CA4-918A-7C0176B79C79}" type="presParOf" srcId="{61F7D785-28FF-4A5A-8782-B24E7F1F6F12}" destId="{51689099-A534-4D01-BEE4-5C4C1C222EC1}" srcOrd="0" destOrd="0" presId="urn:microsoft.com/office/officeart/2005/8/layout/radial2"/>
    <dgm:cxn modelId="{B554DE33-4F1F-449D-88F8-C0176A838597}" type="presParOf" srcId="{51689099-A534-4D01-BEE4-5C4C1C222EC1}" destId="{DBC01CE0-F2E2-4573-832C-433F26F57C9F}" srcOrd="0" destOrd="0" presId="urn:microsoft.com/office/officeart/2005/8/layout/radial2"/>
    <dgm:cxn modelId="{A2C4514C-75C2-47F1-B501-4E43B638E24C}" type="presParOf" srcId="{DBC01CE0-F2E2-4573-832C-433F26F57C9F}" destId="{3799B5F8-63D4-4105-A7A4-4EDE0B2FE799}" srcOrd="0" destOrd="0" presId="urn:microsoft.com/office/officeart/2005/8/layout/radial2"/>
    <dgm:cxn modelId="{A07145B6-4461-4E36-87EF-97AEC16D9FA8}" type="presParOf" srcId="{DBC01CE0-F2E2-4573-832C-433F26F57C9F}" destId="{251EC337-B67F-404F-91F3-455A88511449}" srcOrd="1" destOrd="0" presId="urn:microsoft.com/office/officeart/2005/8/layout/radial2"/>
    <dgm:cxn modelId="{403F463E-A6F7-4CF9-AE08-E2AAF21E6352}" type="presParOf" srcId="{51689099-A534-4D01-BEE4-5C4C1C222EC1}" destId="{6AC39485-34F6-4927-8797-6D29D30F42FE}" srcOrd="1" destOrd="0" presId="urn:microsoft.com/office/officeart/2005/8/layout/radial2"/>
    <dgm:cxn modelId="{EC37B85B-77A8-4ADB-BE5D-66FC6A8998BD}" type="presParOf" srcId="{51689099-A534-4D01-BEE4-5C4C1C222EC1}" destId="{57708777-CBE0-469F-A261-389C0056A9CA}" srcOrd="2" destOrd="0" presId="urn:microsoft.com/office/officeart/2005/8/layout/radial2"/>
    <dgm:cxn modelId="{3FD99F3D-C914-416C-9227-CA7EC70C9ECA}" type="presParOf" srcId="{57708777-CBE0-469F-A261-389C0056A9CA}" destId="{CE7B879F-24A5-444A-852C-9CB4A6D681A5}" srcOrd="0" destOrd="0" presId="urn:microsoft.com/office/officeart/2005/8/layout/radial2"/>
    <dgm:cxn modelId="{30E7FAE2-C3C0-44BD-8F30-7F98242E7985}" type="presParOf" srcId="{57708777-CBE0-469F-A261-389C0056A9CA}" destId="{C0290200-DC7B-48E1-BB85-24DFFECFA336}" srcOrd="1" destOrd="0" presId="urn:microsoft.com/office/officeart/2005/8/layout/radial2"/>
    <dgm:cxn modelId="{F90A016A-CF20-4C4F-8818-52ACF29D1987}" type="presParOf" srcId="{51689099-A534-4D01-BEE4-5C4C1C222EC1}" destId="{11468D89-32AD-43BF-ADA2-7C890516CDD3}" srcOrd="3" destOrd="0" presId="urn:microsoft.com/office/officeart/2005/8/layout/radial2"/>
    <dgm:cxn modelId="{2C451344-1FFB-42E0-A1E6-1F25F7A2A9E1}" type="presParOf" srcId="{51689099-A534-4D01-BEE4-5C4C1C222EC1}" destId="{D8F04392-E9E5-4693-AAF2-65239DF46DB2}" srcOrd="4" destOrd="0" presId="urn:microsoft.com/office/officeart/2005/8/layout/radial2"/>
    <dgm:cxn modelId="{3524A722-EC56-4FD7-A9D1-E30CD2C7CB52}" type="presParOf" srcId="{D8F04392-E9E5-4693-AAF2-65239DF46DB2}" destId="{8116F351-8861-4C41-A63E-5E88FCFD68FB}" srcOrd="0" destOrd="0" presId="urn:microsoft.com/office/officeart/2005/8/layout/radial2"/>
    <dgm:cxn modelId="{E0EEA02D-E8AC-4F36-8C45-2F0FF72FB6CF}" type="presParOf" srcId="{D8F04392-E9E5-4693-AAF2-65239DF46DB2}" destId="{9F0EA336-86DA-4048-B2CC-6F6DE79D439F}" srcOrd="1" destOrd="0" presId="urn:microsoft.com/office/officeart/2005/8/layout/radial2"/>
    <dgm:cxn modelId="{52E50A3A-5899-4AE3-8C8D-7D43F976DB76}" type="presParOf" srcId="{51689099-A534-4D01-BEE4-5C4C1C222EC1}" destId="{08573049-56A3-4EEC-9031-5FC65BCAE05D}" srcOrd="5" destOrd="0" presId="urn:microsoft.com/office/officeart/2005/8/layout/radial2"/>
    <dgm:cxn modelId="{4098B58F-3451-404C-B025-5F654CB50CB3}" type="presParOf" srcId="{51689099-A534-4D01-BEE4-5C4C1C222EC1}" destId="{842971DC-7714-4FF3-97EE-877AC280EB9C}" srcOrd="6" destOrd="0" presId="urn:microsoft.com/office/officeart/2005/8/layout/radial2"/>
    <dgm:cxn modelId="{627C9775-B16F-4D11-ABD8-F57E452C8D18}" type="presParOf" srcId="{842971DC-7714-4FF3-97EE-877AC280EB9C}" destId="{DC25E88B-E72C-416A-9B7E-EA78962CD44A}" srcOrd="0" destOrd="0" presId="urn:microsoft.com/office/officeart/2005/8/layout/radial2"/>
    <dgm:cxn modelId="{BE3F9461-7B6A-49F1-BBC9-DC738A9EFB60}" type="presParOf" srcId="{842971DC-7714-4FF3-97EE-877AC280EB9C}" destId="{D76AAAE6-7A52-4ED0-AF9E-E5F085BAA0E4}" srcOrd="1" destOrd="0" presId="urn:microsoft.com/office/officeart/2005/8/layout/radial2"/>
    <dgm:cxn modelId="{B9D213B0-9F28-4A97-8624-EEBAEAE9A59F}" type="presParOf" srcId="{51689099-A534-4D01-BEE4-5C4C1C222EC1}" destId="{A45CF0A2-F21D-4938-8BCC-A35E72FD8833}" srcOrd="7" destOrd="0" presId="urn:microsoft.com/office/officeart/2005/8/layout/radial2"/>
    <dgm:cxn modelId="{276F48F7-8781-4C55-98E9-CC00511D8E0D}" type="presParOf" srcId="{51689099-A534-4D01-BEE4-5C4C1C222EC1}" destId="{6DC267A7-7187-463B-8574-999CEA00D0EB}" srcOrd="8" destOrd="0" presId="urn:microsoft.com/office/officeart/2005/8/layout/radial2"/>
    <dgm:cxn modelId="{1302A430-9896-4D0B-9E28-6A204521E717}" type="presParOf" srcId="{6DC267A7-7187-463B-8574-999CEA00D0EB}" destId="{271199EF-7581-4C74-928D-3B70341CFCE8}" srcOrd="0" destOrd="0" presId="urn:microsoft.com/office/officeart/2005/8/layout/radial2"/>
    <dgm:cxn modelId="{FD30BB15-C541-46E2-ADDC-3D8438239122}" type="presParOf" srcId="{6DC267A7-7187-463B-8574-999CEA00D0EB}" destId="{9B0B5ED5-DBF3-4E11-9646-689491B3947B}" srcOrd="1" destOrd="0" presId="urn:microsoft.com/office/officeart/2005/8/layout/radial2"/>
    <dgm:cxn modelId="{F04BE858-752D-4700-AA94-5F655D213D07}" type="presParOf" srcId="{51689099-A534-4D01-BEE4-5C4C1C222EC1}" destId="{2DB8A45E-BF35-444A-8E8A-CC84A71BF0AD}" srcOrd="9" destOrd="0" presId="urn:microsoft.com/office/officeart/2005/8/layout/radial2"/>
    <dgm:cxn modelId="{EF652DF7-9BCF-4D6D-84B8-F0A8644BAA51}" type="presParOf" srcId="{51689099-A534-4D01-BEE4-5C4C1C222EC1}" destId="{41A215A7-A237-4B4A-8960-EF6AB12BAEDA}" srcOrd="10" destOrd="0" presId="urn:microsoft.com/office/officeart/2005/8/layout/radial2"/>
    <dgm:cxn modelId="{B71774C5-B28B-4BFE-BDAF-CCE60EB42845}" type="presParOf" srcId="{41A215A7-A237-4B4A-8960-EF6AB12BAEDA}" destId="{5036A4D4-0588-425F-8F2E-22DF9EB9004E}" srcOrd="0" destOrd="0" presId="urn:microsoft.com/office/officeart/2005/8/layout/radial2"/>
    <dgm:cxn modelId="{055D2958-D90C-4A2B-B3A0-8DE4AA0A2A6D}" type="presParOf" srcId="{41A215A7-A237-4B4A-8960-EF6AB12BAEDA}" destId="{D9AC291D-484A-4C8D-92A0-AEF8FBE4DBCC}" srcOrd="1" destOrd="0" presId="urn:microsoft.com/office/officeart/2005/8/layout/radial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A7C327-DED8-4FB6-AAF8-B8122D496414}" type="doc">
      <dgm:prSet loTypeId="urn:microsoft.com/office/officeart/2005/8/layout/cycle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F40A590A-84BE-47CC-A21D-BE2D082A04DE}" type="pres">
      <dgm:prSet presAssocID="{73A7C327-DED8-4FB6-AAF8-B8122D4964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13C3371-49F6-4116-828B-D14EF95C1040}" type="pres">
      <dgm:prSet presAssocID="{73A7C327-DED8-4FB6-AAF8-B8122D496414}" presName="cycle" presStyleCnt="0"/>
      <dgm:spPr/>
      <dgm:t>
        <a:bodyPr/>
        <a:lstStyle/>
        <a:p>
          <a:endParaRPr lang="th-TH"/>
        </a:p>
      </dgm:t>
    </dgm:pt>
  </dgm:ptLst>
  <dgm:cxnLst>
    <dgm:cxn modelId="{A49257E3-C75B-432F-B469-BA97D8A648E7}" type="presOf" srcId="{73A7C327-DED8-4FB6-AAF8-B8122D496414}" destId="{F40A590A-84BE-47CC-A21D-BE2D082A04DE}" srcOrd="0" destOrd="0" presId="urn:microsoft.com/office/officeart/2005/8/layout/cycle3"/>
    <dgm:cxn modelId="{8ACDC3B5-8130-45E4-B45D-B15A88AA7481}" type="presParOf" srcId="{F40A590A-84BE-47CC-A21D-BE2D082A04DE}" destId="{013C3371-49F6-4116-828B-D14EF95C1040}" srcOrd="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A35760-F2CA-4778-882D-E1004B937D2D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h-TH"/>
        </a:p>
      </dgm:t>
    </dgm:pt>
    <dgm:pt modelId="{EE294BC1-9683-406D-9653-C1DA3D8A9BD4}">
      <dgm:prSet phldrT="[ข้อความ]" custT="1"/>
      <dgm:spPr/>
      <dgm:t>
        <a:bodyPr/>
        <a:lstStyle/>
        <a:p>
          <a:r>
            <a:rPr lang="th-TH" sz="4000" b="1" dirty="0" smtClean="0">
              <a:solidFill>
                <a:schemeClr val="bg1"/>
              </a:solidFill>
              <a:effectLst/>
              <a:latin typeface="TH SarabunIT๙" pitchFamily="34" charset="-34"/>
              <a:cs typeface="TH SarabunIT๙" pitchFamily="34" charset="-34"/>
            </a:rPr>
            <a:t>ข้อพิจารณา</a:t>
          </a:r>
          <a:endParaRPr lang="th-TH" sz="4000" b="1" dirty="0">
            <a:solidFill>
              <a:schemeClr val="bg1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CAA16907-62A7-4ACA-AA8A-DA6DF688DDBA}" type="parTrans" cxnId="{318D715C-1BD1-4B0B-939C-B6C7DF1C2E0D}">
      <dgm:prSet/>
      <dgm:spPr/>
      <dgm:t>
        <a:bodyPr/>
        <a:lstStyle/>
        <a:p>
          <a:endParaRPr lang="th-TH"/>
        </a:p>
      </dgm:t>
    </dgm:pt>
    <dgm:pt modelId="{80F7760D-2B9E-48AF-B1CF-5B4ABB64067A}" type="sibTrans" cxnId="{318D715C-1BD1-4B0B-939C-B6C7DF1C2E0D}">
      <dgm:prSet/>
      <dgm:spPr/>
      <dgm:t>
        <a:bodyPr/>
        <a:lstStyle/>
        <a:p>
          <a:endParaRPr lang="th-TH"/>
        </a:p>
      </dgm:t>
    </dgm:pt>
    <dgm:pt modelId="{1F094088-EAF9-4FBA-853B-9EF989366E09}">
      <dgm:prSet phldrT="[ข้อความ]" custT="1"/>
      <dgm:spPr/>
      <dgm:t>
        <a:bodyPr/>
        <a:lstStyle/>
        <a:p>
          <a:r>
            <a:rPr lang="th-TH" sz="2800" b="1" dirty="0" smtClean="0">
              <a:solidFill>
                <a:srgbClr val="FFFF00"/>
              </a:solidFill>
              <a:effectLst/>
              <a:latin typeface="TH SarabunIT๙" pitchFamily="34" charset="-34"/>
              <a:cs typeface="TH SarabunIT๙" pitchFamily="34" charset="-34"/>
            </a:rPr>
            <a:t>ระยะเวลาและสถานที่</a:t>
          </a:r>
          <a:endParaRPr lang="th-TH" sz="2800" b="1" dirty="0">
            <a:solidFill>
              <a:srgbClr val="FFFF00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44CA9989-5278-4010-9E92-FAAAA77A3816}" type="parTrans" cxnId="{93050930-DD99-4BBA-AF1C-36E4BE91CDD0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53677B81-748F-4794-AD20-844F6720A61B}" type="sibTrans" cxnId="{93050930-DD99-4BBA-AF1C-36E4BE91CDD0}">
      <dgm:prSet/>
      <dgm:spPr/>
      <dgm:t>
        <a:bodyPr/>
        <a:lstStyle/>
        <a:p>
          <a:endParaRPr lang="th-TH"/>
        </a:p>
      </dgm:t>
    </dgm:pt>
    <dgm:pt modelId="{28A4C81F-6ACA-4EC4-B530-8CE37CF3C328}">
      <dgm:prSet phldrT="[ข้อความ]" custT="1"/>
      <dgm:spPr/>
      <dgm:t>
        <a:bodyPr/>
        <a:lstStyle/>
        <a:p>
          <a:r>
            <a:rPr lang="th-TH" sz="2800" b="1" dirty="0" smtClean="0">
              <a:solidFill>
                <a:srgbClr val="0000CC"/>
              </a:solidFill>
              <a:effectLst/>
              <a:latin typeface="TH SarabunIT๙" pitchFamily="34" charset="-34"/>
              <a:cs typeface="TH SarabunIT๙" pitchFamily="34" charset="-34"/>
            </a:rPr>
            <a:t>หลักสูตร</a:t>
          </a:r>
          <a:endParaRPr lang="th-TH" sz="2800" b="1" dirty="0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E182D9AE-C2B4-4A4A-ABB3-CF86C33D2F12}" type="parTrans" cxnId="{5341B364-CE21-4629-B076-F84F453C4337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A5C52B03-0C9F-4296-AC6B-06A57776EA52}" type="sibTrans" cxnId="{5341B364-CE21-4629-B076-F84F453C4337}">
      <dgm:prSet/>
      <dgm:spPr/>
      <dgm:t>
        <a:bodyPr/>
        <a:lstStyle/>
        <a:p>
          <a:endParaRPr lang="th-TH"/>
        </a:p>
      </dgm:t>
    </dgm:pt>
    <dgm:pt modelId="{3437EBB5-43D6-43EA-B8B8-3D76A4A87D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dirty="0" smtClean="0">
              <a:solidFill>
                <a:srgbClr val="0000CC"/>
              </a:solidFill>
              <a:effectLst/>
              <a:latin typeface="TH SarabunIT๙" pitchFamily="34" charset="-34"/>
              <a:cs typeface="TH SarabunIT๙" pitchFamily="34" charset="-34"/>
            </a:rPr>
            <a:t>บทเฉพาะกาล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dirty="0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49234F8A-CEF1-4B06-9857-4A498485CB51}" type="parTrans" cxnId="{912AD77D-F9F4-4FAC-9EFC-7F2A3A5E7847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3354FF41-CB2C-49A3-B4CA-EE8E5C5E7F73}" type="sibTrans" cxnId="{912AD77D-F9F4-4FAC-9EFC-7F2A3A5E7847}">
      <dgm:prSet/>
      <dgm:spPr/>
      <dgm:t>
        <a:bodyPr/>
        <a:lstStyle/>
        <a:p>
          <a:endParaRPr lang="th-TH"/>
        </a:p>
      </dgm:t>
    </dgm:pt>
    <dgm:pt modelId="{C55489C6-A9A2-46CA-BD1A-C21176B4EA60}">
      <dgm:prSet custT="1"/>
      <dgm:spPr/>
      <dgm:t>
        <a:bodyPr/>
        <a:lstStyle/>
        <a:p>
          <a:r>
            <a:rPr lang="th-TH" sz="2800" b="1" smtClean="0">
              <a:solidFill>
                <a:srgbClr val="0000CC"/>
              </a:solidFill>
              <a:effectLst/>
              <a:latin typeface="TH SarabunIT๙" pitchFamily="34" charset="-34"/>
              <a:cs typeface="TH SarabunIT๙" pitchFamily="34" charset="-34"/>
            </a:rPr>
            <a:t>คณะกรรมการ</a:t>
          </a:r>
          <a:endParaRPr lang="th-TH" sz="2800" b="1" dirty="0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B9C18F03-BC0F-4864-AF8E-FDA02BA7CD0F}" type="parTrans" cxnId="{62B93B9A-A9D5-4601-9E46-A58B1F1153C5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F5881544-16B2-4623-926E-4406CD9A5B12}" type="sibTrans" cxnId="{62B93B9A-A9D5-4601-9E46-A58B1F1153C5}">
      <dgm:prSet/>
      <dgm:spPr/>
      <dgm:t>
        <a:bodyPr/>
        <a:lstStyle/>
        <a:p>
          <a:endParaRPr lang="th-TH"/>
        </a:p>
      </dgm:t>
    </dgm:pt>
    <dgm:pt modelId="{0D491335-D67C-432C-96FC-0AA8EDD199D4}">
      <dgm:prSet custT="1"/>
      <dgm:spPr/>
      <dgm:t>
        <a:bodyPr/>
        <a:lstStyle/>
        <a:p>
          <a:r>
            <a:rPr lang="th-TH" sz="2800" b="1" dirty="0" smtClean="0">
              <a:solidFill>
                <a:srgbClr val="FFFF00"/>
              </a:solidFill>
              <a:effectLst/>
              <a:latin typeface="TH SarabunIT๙" pitchFamily="34" charset="-34"/>
              <a:cs typeface="TH SarabunIT๙" pitchFamily="34" charset="-34"/>
            </a:rPr>
            <a:t>เกณฑ์การประเมิน</a:t>
          </a:r>
          <a:endParaRPr lang="th-TH" sz="2800" b="1" dirty="0">
            <a:solidFill>
              <a:srgbClr val="FFFF00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BD09E239-7424-44B6-8826-039C7C221082}" type="parTrans" cxnId="{E3C2F5F2-45F6-4F89-BBF2-852DAF8693ED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ACB65461-C3BA-4170-B7CF-DC2B3FE7599D}" type="sibTrans" cxnId="{E3C2F5F2-45F6-4F89-BBF2-852DAF8693ED}">
      <dgm:prSet/>
      <dgm:spPr/>
      <dgm:t>
        <a:bodyPr/>
        <a:lstStyle/>
        <a:p>
          <a:endParaRPr lang="th-TH"/>
        </a:p>
      </dgm:t>
    </dgm:pt>
    <dgm:pt modelId="{6BA7E52F-1705-498D-9C26-6EBB080EA60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dirty="0" smtClean="0">
              <a:solidFill>
                <a:srgbClr val="0000CC"/>
              </a:solidFill>
              <a:effectLst/>
              <a:latin typeface="TH SarabunIT๙" pitchFamily="34" charset="-34"/>
              <a:cs typeface="TH SarabunIT๙" pitchFamily="34" charset="-34"/>
            </a:rPr>
            <a:t>การดำเนินการประเมิน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dirty="0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3DFDA9D1-7BF0-4374-A312-803C3BCA7310}" type="parTrans" cxnId="{73106E3A-5803-48C0-BD35-48BE4F162F0C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4F62C9CF-BAE4-4EAF-8668-4FCB49598749}" type="sibTrans" cxnId="{73106E3A-5803-48C0-BD35-48BE4F162F0C}">
      <dgm:prSet/>
      <dgm:spPr/>
      <dgm:t>
        <a:bodyPr/>
        <a:lstStyle/>
        <a:p>
          <a:endParaRPr lang="th-TH"/>
        </a:p>
      </dgm:t>
    </dgm:pt>
    <dgm:pt modelId="{3CA68284-4A8B-4403-A1A1-551EC649D528}">
      <dgm:prSet custT="1"/>
      <dgm:spPr/>
      <dgm:t>
        <a:bodyPr/>
        <a:lstStyle/>
        <a:p>
          <a:r>
            <a:rPr lang="th-TH" sz="2800" b="1" dirty="0" smtClean="0">
              <a:solidFill>
                <a:srgbClr val="0000CC"/>
              </a:solidFill>
              <a:effectLst/>
              <a:latin typeface="TH SarabunIT๙" pitchFamily="34" charset="-34"/>
              <a:cs typeface="TH SarabunIT๙" pitchFamily="34" charset="-34"/>
            </a:rPr>
            <a:t>การปฐมนิเทศ</a:t>
          </a:r>
          <a:endParaRPr lang="th-TH" sz="2800" b="1" dirty="0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5BFA63F4-2804-4AF4-ACF2-D3B16C2EA5D9}" type="parTrans" cxnId="{0E4E3220-ECEC-4959-B622-F0B2B9B5D980}">
      <dgm:prSet custT="1"/>
      <dgm:spPr/>
      <dgm:t>
        <a:bodyPr/>
        <a:lstStyle/>
        <a:p>
          <a:endParaRPr lang="th-TH" sz="2800" b="1">
            <a:solidFill>
              <a:srgbClr val="0000CC"/>
            </a:solidFill>
            <a:effectLst/>
            <a:latin typeface="TH SarabunIT๙" pitchFamily="34" charset="-34"/>
            <a:cs typeface="TH SarabunIT๙" pitchFamily="34" charset="-34"/>
          </a:endParaRPr>
        </a:p>
      </dgm:t>
    </dgm:pt>
    <dgm:pt modelId="{F719866B-9118-4C7B-9213-D48917DA10D6}" type="sibTrans" cxnId="{0E4E3220-ECEC-4959-B622-F0B2B9B5D980}">
      <dgm:prSet/>
      <dgm:spPr/>
      <dgm:t>
        <a:bodyPr/>
        <a:lstStyle/>
        <a:p>
          <a:endParaRPr lang="th-TH"/>
        </a:p>
      </dgm:t>
    </dgm:pt>
    <dgm:pt modelId="{313236D3-FFDA-4882-986B-F83421BF09A3}" type="pres">
      <dgm:prSet presAssocID="{22A35760-F2CA-4778-882D-E1004B937D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E1E245CD-2D73-41B2-8062-AA063CC1933F}" type="pres">
      <dgm:prSet presAssocID="{EE294BC1-9683-406D-9653-C1DA3D8A9BD4}" presName="centerShape" presStyleLbl="node0" presStyleIdx="0" presStyleCnt="1" custScaleX="170664"/>
      <dgm:spPr/>
      <dgm:t>
        <a:bodyPr/>
        <a:lstStyle/>
        <a:p>
          <a:endParaRPr lang="th-TH"/>
        </a:p>
      </dgm:t>
    </dgm:pt>
    <dgm:pt modelId="{271215E6-3F55-411B-8102-37DC35AA9CD8}" type="pres">
      <dgm:prSet presAssocID="{44CA9989-5278-4010-9E92-FAAAA77A3816}" presName="parTrans" presStyleLbl="sibTrans2D1" presStyleIdx="0" presStyleCnt="7"/>
      <dgm:spPr/>
      <dgm:t>
        <a:bodyPr/>
        <a:lstStyle/>
        <a:p>
          <a:endParaRPr lang="th-TH"/>
        </a:p>
      </dgm:t>
    </dgm:pt>
    <dgm:pt modelId="{21A94C8C-153F-4A00-AAD0-CFA5374858E8}" type="pres">
      <dgm:prSet presAssocID="{44CA9989-5278-4010-9E92-FAAAA77A3816}" presName="connectorText" presStyleLbl="sibTrans2D1" presStyleIdx="0" presStyleCnt="7"/>
      <dgm:spPr/>
      <dgm:t>
        <a:bodyPr/>
        <a:lstStyle/>
        <a:p>
          <a:endParaRPr lang="th-TH"/>
        </a:p>
      </dgm:t>
    </dgm:pt>
    <dgm:pt modelId="{1FE22817-6EE6-448F-ABFB-6388C2D31978}" type="pres">
      <dgm:prSet presAssocID="{1F094088-EAF9-4FBA-853B-9EF989366E09}" presName="node" presStyleLbl="node1" presStyleIdx="0" presStyleCnt="7" custScaleX="136310" custRadScaleRad="9261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4FBC142-E67C-44EA-AE9A-37A40B1095E4}" type="pres">
      <dgm:prSet presAssocID="{B9C18F03-BC0F-4864-AF8E-FDA02BA7CD0F}" presName="parTrans" presStyleLbl="sibTrans2D1" presStyleIdx="1" presStyleCnt="7"/>
      <dgm:spPr/>
      <dgm:t>
        <a:bodyPr/>
        <a:lstStyle/>
        <a:p>
          <a:endParaRPr lang="th-TH"/>
        </a:p>
      </dgm:t>
    </dgm:pt>
    <dgm:pt modelId="{971A4129-B705-4024-A386-AD3784554421}" type="pres">
      <dgm:prSet presAssocID="{B9C18F03-BC0F-4864-AF8E-FDA02BA7CD0F}" presName="connectorText" presStyleLbl="sibTrans2D1" presStyleIdx="1" presStyleCnt="7"/>
      <dgm:spPr/>
      <dgm:t>
        <a:bodyPr/>
        <a:lstStyle/>
        <a:p>
          <a:endParaRPr lang="th-TH"/>
        </a:p>
      </dgm:t>
    </dgm:pt>
    <dgm:pt modelId="{C496A8EE-EB4E-42C9-987B-8CD724A74216}" type="pres">
      <dgm:prSet presAssocID="{C55489C6-A9A2-46CA-BD1A-C21176B4EA60}" presName="node" presStyleLbl="node1" presStyleIdx="1" presStyleCnt="7" custScaleX="135237" custScaleY="105700" custRadScaleRad="102968" custRadScaleInc="2327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7005EDB-6184-4C6D-BA4A-FD5BDB46026E}" type="pres">
      <dgm:prSet presAssocID="{BD09E239-7424-44B6-8826-039C7C221082}" presName="parTrans" presStyleLbl="sibTrans2D1" presStyleIdx="2" presStyleCnt="7"/>
      <dgm:spPr/>
      <dgm:t>
        <a:bodyPr/>
        <a:lstStyle/>
        <a:p>
          <a:endParaRPr lang="th-TH"/>
        </a:p>
      </dgm:t>
    </dgm:pt>
    <dgm:pt modelId="{ABCDEE5D-7F7C-47C6-A2B3-5333923C67FF}" type="pres">
      <dgm:prSet presAssocID="{BD09E239-7424-44B6-8826-039C7C221082}" presName="connectorText" presStyleLbl="sibTrans2D1" presStyleIdx="2" presStyleCnt="7"/>
      <dgm:spPr/>
      <dgm:t>
        <a:bodyPr/>
        <a:lstStyle/>
        <a:p>
          <a:endParaRPr lang="th-TH"/>
        </a:p>
      </dgm:t>
    </dgm:pt>
    <dgm:pt modelId="{C81ACDD1-3851-4027-8FFD-58E8E1C508C0}" type="pres">
      <dgm:prSet presAssocID="{0D491335-D67C-432C-96FC-0AA8EDD199D4}" presName="node" presStyleLbl="node1" presStyleIdx="2" presStyleCnt="7" custScaleX="123312" custRadScaleRad="107360" custRadScaleInc="-348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C82A39B-6C51-4DF1-BB7F-44C8B5C24C92}" type="pres">
      <dgm:prSet presAssocID="{E182D9AE-C2B4-4A4A-ABB3-CF86C33D2F12}" presName="parTrans" presStyleLbl="sibTrans2D1" presStyleIdx="3" presStyleCnt="7"/>
      <dgm:spPr/>
      <dgm:t>
        <a:bodyPr/>
        <a:lstStyle/>
        <a:p>
          <a:endParaRPr lang="th-TH"/>
        </a:p>
      </dgm:t>
    </dgm:pt>
    <dgm:pt modelId="{A08D59AE-0314-4DFB-99FB-025C6D18DC51}" type="pres">
      <dgm:prSet presAssocID="{E182D9AE-C2B4-4A4A-ABB3-CF86C33D2F12}" presName="connectorText" presStyleLbl="sibTrans2D1" presStyleIdx="3" presStyleCnt="7"/>
      <dgm:spPr/>
      <dgm:t>
        <a:bodyPr/>
        <a:lstStyle/>
        <a:p>
          <a:endParaRPr lang="th-TH"/>
        </a:p>
      </dgm:t>
    </dgm:pt>
    <dgm:pt modelId="{4634F56A-3A7D-4C38-845E-EE5099E0B82E}" type="pres">
      <dgm:prSet presAssocID="{28A4C81F-6ACA-4EC4-B530-8CE37CF3C328}" presName="node" presStyleLbl="node1" presStyleIdx="3" presStyleCnt="7" custScaleX="136711" custScaleY="88558" custRadScaleRad="92932" custRadScaleInc="-240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B0BCF72-32D3-4069-96DE-6988F17F656D}" type="pres">
      <dgm:prSet presAssocID="{3DFDA9D1-7BF0-4374-A312-803C3BCA7310}" presName="parTrans" presStyleLbl="sibTrans2D1" presStyleIdx="4" presStyleCnt="7"/>
      <dgm:spPr/>
      <dgm:t>
        <a:bodyPr/>
        <a:lstStyle/>
        <a:p>
          <a:endParaRPr lang="th-TH"/>
        </a:p>
      </dgm:t>
    </dgm:pt>
    <dgm:pt modelId="{42F826E3-A6CA-4E8A-8CCE-3881E4BE63C0}" type="pres">
      <dgm:prSet presAssocID="{3DFDA9D1-7BF0-4374-A312-803C3BCA7310}" presName="connectorText" presStyleLbl="sibTrans2D1" presStyleIdx="4" presStyleCnt="7"/>
      <dgm:spPr/>
      <dgm:t>
        <a:bodyPr/>
        <a:lstStyle/>
        <a:p>
          <a:endParaRPr lang="th-TH"/>
        </a:p>
      </dgm:t>
    </dgm:pt>
    <dgm:pt modelId="{7B158E43-A864-450B-A8C2-106E08436A15}" type="pres">
      <dgm:prSet presAssocID="{6BA7E52F-1705-498D-9C26-6EBB080EA60B}" presName="node" presStyleLbl="node1" presStyleIdx="4" presStyleCnt="7" custScaleX="134066" custRadScaleRad="94836" custRadScaleInc="1389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D6C9CFD-8E87-45FB-9932-83B4CE120E78}" type="pres">
      <dgm:prSet presAssocID="{5BFA63F4-2804-4AF4-ACF2-D3B16C2EA5D9}" presName="parTrans" presStyleLbl="sibTrans2D1" presStyleIdx="5" presStyleCnt="7"/>
      <dgm:spPr/>
      <dgm:t>
        <a:bodyPr/>
        <a:lstStyle/>
        <a:p>
          <a:endParaRPr lang="th-TH"/>
        </a:p>
      </dgm:t>
    </dgm:pt>
    <dgm:pt modelId="{A0D8BDA6-E664-414A-AF71-04814497E235}" type="pres">
      <dgm:prSet presAssocID="{5BFA63F4-2804-4AF4-ACF2-D3B16C2EA5D9}" presName="connectorText" presStyleLbl="sibTrans2D1" presStyleIdx="5" presStyleCnt="7"/>
      <dgm:spPr/>
      <dgm:t>
        <a:bodyPr/>
        <a:lstStyle/>
        <a:p>
          <a:endParaRPr lang="th-TH"/>
        </a:p>
      </dgm:t>
    </dgm:pt>
    <dgm:pt modelId="{43C1D70E-2B85-4CD4-B656-5285FFE96BEF}" type="pres">
      <dgm:prSet presAssocID="{3CA68284-4A8B-4403-A1A1-551EC649D528}" presName="node" presStyleLbl="node1" presStyleIdx="5" presStyleCnt="7" custScaleX="138244" custRadScaleRad="110159" custRadScaleInc="467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E00972D-7B0A-45DB-B093-8FA5FC51A9BB}" type="pres">
      <dgm:prSet presAssocID="{49234F8A-CEF1-4B06-9857-4A498485CB51}" presName="parTrans" presStyleLbl="sibTrans2D1" presStyleIdx="6" presStyleCnt="7"/>
      <dgm:spPr/>
      <dgm:t>
        <a:bodyPr/>
        <a:lstStyle/>
        <a:p>
          <a:endParaRPr lang="th-TH"/>
        </a:p>
      </dgm:t>
    </dgm:pt>
    <dgm:pt modelId="{445A6540-C2DC-4EED-AAA4-9869B638A23C}" type="pres">
      <dgm:prSet presAssocID="{49234F8A-CEF1-4B06-9857-4A498485CB51}" presName="connectorText" presStyleLbl="sibTrans2D1" presStyleIdx="6" presStyleCnt="7"/>
      <dgm:spPr/>
      <dgm:t>
        <a:bodyPr/>
        <a:lstStyle/>
        <a:p>
          <a:endParaRPr lang="th-TH"/>
        </a:p>
      </dgm:t>
    </dgm:pt>
    <dgm:pt modelId="{0FE2073C-9DA1-48A7-B0C3-B372BF47A0E0}" type="pres">
      <dgm:prSet presAssocID="{3437EBB5-43D6-43EA-B8B8-3D76A4A87D4A}" presName="node" presStyleLbl="node1" presStyleIdx="6" presStyleCnt="7" custScaleX="131384" custRadScaleRad="99489" custRadScaleInc="-2588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F4E6F82-A610-4CA8-9AF9-481F622504F8}" type="presOf" srcId="{3DFDA9D1-7BF0-4374-A312-803C3BCA7310}" destId="{42F826E3-A6CA-4E8A-8CCE-3881E4BE63C0}" srcOrd="1" destOrd="0" presId="urn:microsoft.com/office/officeart/2005/8/layout/radial5"/>
    <dgm:cxn modelId="{E3C2F5F2-45F6-4F89-BBF2-852DAF8693ED}" srcId="{EE294BC1-9683-406D-9653-C1DA3D8A9BD4}" destId="{0D491335-D67C-432C-96FC-0AA8EDD199D4}" srcOrd="2" destOrd="0" parTransId="{BD09E239-7424-44B6-8826-039C7C221082}" sibTransId="{ACB65461-C3BA-4170-B7CF-DC2B3FE7599D}"/>
    <dgm:cxn modelId="{EE768EDF-0610-413A-97FE-111700B63A5B}" type="presOf" srcId="{EE294BC1-9683-406D-9653-C1DA3D8A9BD4}" destId="{E1E245CD-2D73-41B2-8062-AA063CC1933F}" srcOrd="0" destOrd="0" presId="urn:microsoft.com/office/officeart/2005/8/layout/radial5"/>
    <dgm:cxn modelId="{91316C4D-D997-4CC0-AE43-18716CB5CD74}" type="presOf" srcId="{0D491335-D67C-432C-96FC-0AA8EDD199D4}" destId="{C81ACDD1-3851-4027-8FFD-58E8E1C508C0}" srcOrd="0" destOrd="0" presId="urn:microsoft.com/office/officeart/2005/8/layout/radial5"/>
    <dgm:cxn modelId="{7B4276A0-F065-4754-AD38-15A043D567F0}" type="presOf" srcId="{3CA68284-4A8B-4403-A1A1-551EC649D528}" destId="{43C1D70E-2B85-4CD4-B656-5285FFE96BEF}" srcOrd="0" destOrd="0" presId="urn:microsoft.com/office/officeart/2005/8/layout/radial5"/>
    <dgm:cxn modelId="{95941CE8-77AA-4629-8C14-7F1FFC4967D6}" type="presOf" srcId="{BD09E239-7424-44B6-8826-039C7C221082}" destId="{07005EDB-6184-4C6D-BA4A-FD5BDB46026E}" srcOrd="0" destOrd="0" presId="urn:microsoft.com/office/officeart/2005/8/layout/radial5"/>
    <dgm:cxn modelId="{A61B38A2-476D-4B56-8BCF-E676CEEA6064}" type="presOf" srcId="{B9C18F03-BC0F-4864-AF8E-FDA02BA7CD0F}" destId="{971A4129-B705-4024-A386-AD3784554421}" srcOrd="1" destOrd="0" presId="urn:microsoft.com/office/officeart/2005/8/layout/radial5"/>
    <dgm:cxn modelId="{425E6B97-6BA0-487C-AC5D-B4DB6CDD64F0}" type="presOf" srcId="{5BFA63F4-2804-4AF4-ACF2-D3B16C2EA5D9}" destId="{DD6C9CFD-8E87-45FB-9932-83B4CE120E78}" srcOrd="0" destOrd="0" presId="urn:microsoft.com/office/officeart/2005/8/layout/radial5"/>
    <dgm:cxn modelId="{5341B364-CE21-4629-B076-F84F453C4337}" srcId="{EE294BC1-9683-406D-9653-C1DA3D8A9BD4}" destId="{28A4C81F-6ACA-4EC4-B530-8CE37CF3C328}" srcOrd="3" destOrd="0" parTransId="{E182D9AE-C2B4-4A4A-ABB3-CF86C33D2F12}" sibTransId="{A5C52B03-0C9F-4296-AC6B-06A57776EA52}"/>
    <dgm:cxn modelId="{605E8E73-BBCC-42B0-81CB-F0C0DF99FA25}" type="presOf" srcId="{44CA9989-5278-4010-9E92-FAAAA77A3816}" destId="{271215E6-3F55-411B-8102-37DC35AA9CD8}" srcOrd="0" destOrd="0" presId="urn:microsoft.com/office/officeart/2005/8/layout/radial5"/>
    <dgm:cxn modelId="{02A2258A-6AA6-43FE-9DB0-9E492D8F8CAA}" type="presOf" srcId="{49234F8A-CEF1-4B06-9857-4A498485CB51}" destId="{445A6540-C2DC-4EED-AAA4-9869B638A23C}" srcOrd="1" destOrd="0" presId="urn:microsoft.com/office/officeart/2005/8/layout/radial5"/>
    <dgm:cxn modelId="{00430BCC-41C4-4E6B-8A3F-5DBFD57D13AC}" type="presOf" srcId="{C55489C6-A9A2-46CA-BD1A-C21176B4EA60}" destId="{C496A8EE-EB4E-42C9-987B-8CD724A74216}" srcOrd="0" destOrd="0" presId="urn:microsoft.com/office/officeart/2005/8/layout/radial5"/>
    <dgm:cxn modelId="{1764CE7E-4E8D-4ECC-BFCE-D5CD82F9F500}" type="presOf" srcId="{5BFA63F4-2804-4AF4-ACF2-D3B16C2EA5D9}" destId="{A0D8BDA6-E664-414A-AF71-04814497E235}" srcOrd="1" destOrd="0" presId="urn:microsoft.com/office/officeart/2005/8/layout/radial5"/>
    <dgm:cxn modelId="{0E4E3220-ECEC-4959-B622-F0B2B9B5D980}" srcId="{EE294BC1-9683-406D-9653-C1DA3D8A9BD4}" destId="{3CA68284-4A8B-4403-A1A1-551EC649D528}" srcOrd="5" destOrd="0" parTransId="{5BFA63F4-2804-4AF4-ACF2-D3B16C2EA5D9}" sibTransId="{F719866B-9118-4C7B-9213-D48917DA10D6}"/>
    <dgm:cxn modelId="{270DAC78-5004-4B30-929B-89302FA678D4}" type="presOf" srcId="{B9C18F03-BC0F-4864-AF8E-FDA02BA7CD0F}" destId="{A4FBC142-E67C-44EA-AE9A-37A40B1095E4}" srcOrd="0" destOrd="0" presId="urn:microsoft.com/office/officeart/2005/8/layout/radial5"/>
    <dgm:cxn modelId="{4BCA8D33-67A4-4858-ADE8-C55503C46300}" type="presOf" srcId="{49234F8A-CEF1-4B06-9857-4A498485CB51}" destId="{CE00972D-7B0A-45DB-B093-8FA5FC51A9BB}" srcOrd="0" destOrd="0" presId="urn:microsoft.com/office/officeart/2005/8/layout/radial5"/>
    <dgm:cxn modelId="{6F28769D-F42B-4680-8580-F8514D568670}" type="presOf" srcId="{BD09E239-7424-44B6-8826-039C7C221082}" destId="{ABCDEE5D-7F7C-47C6-A2B3-5333923C67FF}" srcOrd="1" destOrd="0" presId="urn:microsoft.com/office/officeart/2005/8/layout/radial5"/>
    <dgm:cxn modelId="{0C75CF0C-020C-46E7-A926-76F30A0DFBA4}" type="presOf" srcId="{E182D9AE-C2B4-4A4A-ABB3-CF86C33D2F12}" destId="{1C82A39B-6C51-4DF1-BB7F-44C8B5C24C92}" srcOrd="0" destOrd="0" presId="urn:microsoft.com/office/officeart/2005/8/layout/radial5"/>
    <dgm:cxn modelId="{7962AF0D-AF62-4A1D-8E2C-3A827BBD97C7}" type="presOf" srcId="{3DFDA9D1-7BF0-4374-A312-803C3BCA7310}" destId="{DB0BCF72-32D3-4069-96DE-6988F17F656D}" srcOrd="0" destOrd="0" presId="urn:microsoft.com/office/officeart/2005/8/layout/radial5"/>
    <dgm:cxn modelId="{912AD77D-F9F4-4FAC-9EFC-7F2A3A5E7847}" srcId="{EE294BC1-9683-406D-9653-C1DA3D8A9BD4}" destId="{3437EBB5-43D6-43EA-B8B8-3D76A4A87D4A}" srcOrd="6" destOrd="0" parTransId="{49234F8A-CEF1-4B06-9857-4A498485CB51}" sibTransId="{3354FF41-CB2C-49A3-B4CA-EE8E5C5E7F73}"/>
    <dgm:cxn modelId="{9F146DE7-623C-450B-8D4C-D5FB6A74B2F2}" type="presOf" srcId="{44CA9989-5278-4010-9E92-FAAAA77A3816}" destId="{21A94C8C-153F-4A00-AAD0-CFA5374858E8}" srcOrd="1" destOrd="0" presId="urn:microsoft.com/office/officeart/2005/8/layout/radial5"/>
    <dgm:cxn modelId="{140C69EA-4C29-483E-8160-F0AA5E3BD7F9}" type="presOf" srcId="{6BA7E52F-1705-498D-9C26-6EBB080EA60B}" destId="{7B158E43-A864-450B-A8C2-106E08436A15}" srcOrd="0" destOrd="0" presId="urn:microsoft.com/office/officeart/2005/8/layout/radial5"/>
    <dgm:cxn modelId="{D7ED2E70-7EDC-4DFD-9F7D-D9B023EDBF83}" type="presOf" srcId="{28A4C81F-6ACA-4EC4-B530-8CE37CF3C328}" destId="{4634F56A-3A7D-4C38-845E-EE5099E0B82E}" srcOrd="0" destOrd="0" presId="urn:microsoft.com/office/officeart/2005/8/layout/radial5"/>
    <dgm:cxn modelId="{15E14685-1DB5-49DC-B42B-DD1CF57D9B4B}" type="presOf" srcId="{1F094088-EAF9-4FBA-853B-9EF989366E09}" destId="{1FE22817-6EE6-448F-ABFB-6388C2D31978}" srcOrd="0" destOrd="0" presId="urn:microsoft.com/office/officeart/2005/8/layout/radial5"/>
    <dgm:cxn modelId="{318D715C-1BD1-4B0B-939C-B6C7DF1C2E0D}" srcId="{22A35760-F2CA-4778-882D-E1004B937D2D}" destId="{EE294BC1-9683-406D-9653-C1DA3D8A9BD4}" srcOrd="0" destOrd="0" parTransId="{CAA16907-62A7-4ACA-AA8A-DA6DF688DDBA}" sibTransId="{80F7760D-2B9E-48AF-B1CF-5B4ABB64067A}"/>
    <dgm:cxn modelId="{6F356B93-5EBE-49BA-B17B-60BECD7EEA4A}" type="presOf" srcId="{E182D9AE-C2B4-4A4A-ABB3-CF86C33D2F12}" destId="{A08D59AE-0314-4DFB-99FB-025C6D18DC51}" srcOrd="1" destOrd="0" presId="urn:microsoft.com/office/officeart/2005/8/layout/radial5"/>
    <dgm:cxn modelId="{B435CD15-A3FC-4DDC-B554-2269DA088CED}" type="presOf" srcId="{22A35760-F2CA-4778-882D-E1004B937D2D}" destId="{313236D3-FFDA-4882-986B-F83421BF09A3}" srcOrd="0" destOrd="0" presId="urn:microsoft.com/office/officeart/2005/8/layout/radial5"/>
    <dgm:cxn modelId="{1FDB33D0-0A31-40BB-A1ED-DD623B8CB0A5}" type="presOf" srcId="{3437EBB5-43D6-43EA-B8B8-3D76A4A87D4A}" destId="{0FE2073C-9DA1-48A7-B0C3-B372BF47A0E0}" srcOrd="0" destOrd="0" presId="urn:microsoft.com/office/officeart/2005/8/layout/radial5"/>
    <dgm:cxn modelId="{73106E3A-5803-48C0-BD35-48BE4F162F0C}" srcId="{EE294BC1-9683-406D-9653-C1DA3D8A9BD4}" destId="{6BA7E52F-1705-498D-9C26-6EBB080EA60B}" srcOrd="4" destOrd="0" parTransId="{3DFDA9D1-7BF0-4374-A312-803C3BCA7310}" sibTransId="{4F62C9CF-BAE4-4EAF-8668-4FCB49598749}"/>
    <dgm:cxn modelId="{93050930-DD99-4BBA-AF1C-36E4BE91CDD0}" srcId="{EE294BC1-9683-406D-9653-C1DA3D8A9BD4}" destId="{1F094088-EAF9-4FBA-853B-9EF989366E09}" srcOrd="0" destOrd="0" parTransId="{44CA9989-5278-4010-9E92-FAAAA77A3816}" sibTransId="{53677B81-748F-4794-AD20-844F6720A61B}"/>
    <dgm:cxn modelId="{62B93B9A-A9D5-4601-9E46-A58B1F1153C5}" srcId="{EE294BC1-9683-406D-9653-C1DA3D8A9BD4}" destId="{C55489C6-A9A2-46CA-BD1A-C21176B4EA60}" srcOrd="1" destOrd="0" parTransId="{B9C18F03-BC0F-4864-AF8E-FDA02BA7CD0F}" sibTransId="{F5881544-16B2-4623-926E-4406CD9A5B12}"/>
    <dgm:cxn modelId="{4CCB7442-AEBA-40B0-A7AA-65C5D02B6AC5}" type="presParOf" srcId="{313236D3-FFDA-4882-986B-F83421BF09A3}" destId="{E1E245CD-2D73-41B2-8062-AA063CC1933F}" srcOrd="0" destOrd="0" presId="urn:microsoft.com/office/officeart/2005/8/layout/radial5"/>
    <dgm:cxn modelId="{EDD7486F-F940-422A-8AF1-C43C5D48C849}" type="presParOf" srcId="{313236D3-FFDA-4882-986B-F83421BF09A3}" destId="{271215E6-3F55-411B-8102-37DC35AA9CD8}" srcOrd="1" destOrd="0" presId="urn:microsoft.com/office/officeart/2005/8/layout/radial5"/>
    <dgm:cxn modelId="{27586671-DFB4-4A4C-811E-EB6843358AE8}" type="presParOf" srcId="{271215E6-3F55-411B-8102-37DC35AA9CD8}" destId="{21A94C8C-153F-4A00-AAD0-CFA5374858E8}" srcOrd="0" destOrd="0" presId="urn:microsoft.com/office/officeart/2005/8/layout/radial5"/>
    <dgm:cxn modelId="{DE27FD76-B990-4C94-870A-2CF44DCEF6A1}" type="presParOf" srcId="{313236D3-FFDA-4882-986B-F83421BF09A3}" destId="{1FE22817-6EE6-448F-ABFB-6388C2D31978}" srcOrd="2" destOrd="0" presId="urn:microsoft.com/office/officeart/2005/8/layout/radial5"/>
    <dgm:cxn modelId="{44005D94-21ED-48F0-B860-760E8C448E56}" type="presParOf" srcId="{313236D3-FFDA-4882-986B-F83421BF09A3}" destId="{A4FBC142-E67C-44EA-AE9A-37A40B1095E4}" srcOrd="3" destOrd="0" presId="urn:microsoft.com/office/officeart/2005/8/layout/radial5"/>
    <dgm:cxn modelId="{91F688FE-4D16-4B8B-AA01-D3E591FFE85A}" type="presParOf" srcId="{A4FBC142-E67C-44EA-AE9A-37A40B1095E4}" destId="{971A4129-B705-4024-A386-AD3784554421}" srcOrd="0" destOrd="0" presId="urn:microsoft.com/office/officeart/2005/8/layout/radial5"/>
    <dgm:cxn modelId="{8162D470-F004-4851-99BA-79ECA27D5093}" type="presParOf" srcId="{313236D3-FFDA-4882-986B-F83421BF09A3}" destId="{C496A8EE-EB4E-42C9-987B-8CD724A74216}" srcOrd="4" destOrd="0" presId="urn:microsoft.com/office/officeart/2005/8/layout/radial5"/>
    <dgm:cxn modelId="{B53AF61C-E270-4726-91D8-0D6DE423AB0D}" type="presParOf" srcId="{313236D3-FFDA-4882-986B-F83421BF09A3}" destId="{07005EDB-6184-4C6D-BA4A-FD5BDB46026E}" srcOrd="5" destOrd="0" presId="urn:microsoft.com/office/officeart/2005/8/layout/radial5"/>
    <dgm:cxn modelId="{B61491E0-57E7-494C-B4A1-1497C88DE655}" type="presParOf" srcId="{07005EDB-6184-4C6D-BA4A-FD5BDB46026E}" destId="{ABCDEE5D-7F7C-47C6-A2B3-5333923C67FF}" srcOrd="0" destOrd="0" presId="urn:microsoft.com/office/officeart/2005/8/layout/radial5"/>
    <dgm:cxn modelId="{BB5A4916-F856-4419-8D43-4E124414E621}" type="presParOf" srcId="{313236D3-FFDA-4882-986B-F83421BF09A3}" destId="{C81ACDD1-3851-4027-8FFD-58E8E1C508C0}" srcOrd="6" destOrd="0" presId="urn:microsoft.com/office/officeart/2005/8/layout/radial5"/>
    <dgm:cxn modelId="{8372DFC0-8419-418E-A69F-717F263B11D4}" type="presParOf" srcId="{313236D3-FFDA-4882-986B-F83421BF09A3}" destId="{1C82A39B-6C51-4DF1-BB7F-44C8B5C24C92}" srcOrd="7" destOrd="0" presId="urn:microsoft.com/office/officeart/2005/8/layout/radial5"/>
    <dgm:cxn modelId="{1B602375-E44C-4D98-BF5B-F99621A0B693}" type="presParOf" srcId="{1C82A39B-6C51-4DF1-BB7F-44C8B5C24C92}" destId="{A08D59AE-0314-4DFB-99FB-025C6D18DC51}" srcOrd="0" destOrd="0" presId="urn:microsoft.com/office/officeart/2005/8/layout/radial5"/>
    <dgm:cxn modelId="{9DB65FA9-D663-4F42-B374-A17FE6D358B7}" type="presParOf" srcId="{313236D3-FFDA-4882-986B-F83421BF09A3}" destId="{4634F56A-3A7D-4C38-845E-EE5099E0B82E}" srcOrd="8" destOrd="0" presId="urn:microsoft.com/office/officeart/2005/8/layout/radial5"/>
    <dgm:cxn modelId="{FE15D9C7-C43A-4F59-9D81-78BB4CA6470E}" type="presParOf" srcId="{313236D3-FFDA-4882-986B-F83421BF09A3}" destId="{DB0BCF72-32D3-4069-96DE-6988F17F656D}" srcOrd="9" destOrd="0" presId="urn:microsoft.com/office/officeart/2005/8/layout/radial5"/>
    <dgm:cxn modelId="{C7DF93BA-D5BB-4E9B-A471-EA617843BACB}" type="presParOf" srcId="{DB0BCF72-32D3-4069-96DE-6988F17F656D}" destId="{42F826E3-A6CA-4E8A-8CCE-3881E4BE63C0}" srcOrd="0" destOrd="0" presId="urn:microsoft.com/office/officeart/2005/8/layout/radial5"/>
    <dgm:cxn modelId="{49EB5DD3-8EC9-4724-9C14-D0BECD34B6FB}" type="presParOf" srcId="{313236D3-FFDA-4882-986B-F83421BF09A3}" destId="{7B158E43-A864-450B-A8C2-106E08436A15}" srcOrd="10" destOrd="0" presId="urn:microsoft.com/office/officeart/2005/8/layout/radial5"/>
    <dgm:cxn modelId="{532772D3-02E0-48A2-85D6-FABAC3C2B2B2}" type="presParOf" srcId="{313236D3-FFDA-4882-986B-F83421BF09A3}" destId="{DD6C9CFD-8E87-45FB-9932-83B4CE120E78}" srcOrd="11" destOrd="0" presId="urn:microsoft.com/office/officeart/2005/8/layout/radial5"/>
    <dgm:cxn modelId="{55113DF5-403F-4437-A446-4DA5A46D295C}" type="presParOf" srcId="{DD6C9CFD-8E87-45FB-9932-83B4CE120E78}" destId="{A0D8BDA6-E664-414A-AF71-04814497E235}" srcOrd="0" destOrd="0" presId="urn:microsoft.com/office/officeart/2005/8/layout/radial5"/>
    <dgm:cxn modelId="{DCB18720-D50F-4B52-9CA7-544B076522EF}" type="presParOf" srcId="{313236D3-FFDA-4882-986B-F83421BF09A3}" destId="{43C1D70E-2B85-4CD4-B656-5285FFE96BEF}" srcOrd="12" destOrd="0" presId="urn:microsoft.com/office/officeart/2005/8/layout/radial5"/>
    <dgm:cxn modelId="{750422BB-3721-4913-B751-05E2C8DB7E96}" type="presParOf" srcId="{313236D3-FFDA-4882-986B-F83421BF09A3}" destId="{CE00972D-7B0A-45DB-B093-8FA5FC51A9BB}" srcOrd="13" destOrd="0" presId="urn:microsoft.com/office/officeart/2005/8/layout/radial5"/>
    <dgm:cxn modelId="{5C15BB03-7EA7-43A1-93AC-5D26DA71500A}" type="presParOf" srcId="{CE00972D-7B0A-45DB-B093-8FA5FC51A9BB}" destId="{445A6540-C2DC-4EED-AAA4-9869B638A23C}" srcOrd="0" destOrd="0" presId="urn:microsoft.com/office/officeart/2005/8/layout/radial5"/>
    <dgm:cxn modelId="{87AC6B10-BC41-4D9A-8A92-3CDB3044E284}" type="presParOf" srcId="{313236D3-FFDA-4882-986B-F83421BF09A3}" destId="{0FE2073C-9DA1-48A7-B0C3-B372BF47A0E0}" srcOrd="14" destOrd="0" presId="urn:microsoft.com/office/officeart/2005/8/layout/radial5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D0046A-7F1A-43FD-9BCE-C150E530FD3C}">
      <dsp:nvSpPr>
        <dsp:cNvPr id="0" name=""/>
        <dsp:cNvSpPr/>
      </dsp:nvSpPr>
      <dsp:spPr>
        <a:xfrm>
          <a:off x="5306244" y="46306"/>
          <a:ext cx="1538138" cy="153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100" kern="1200" dirty="0"/>
        </a:p>
      </dsp:txBody>
      <dsp:txXfrm>
        <a:off x="5306244" y="46306"/>
        <a:ext cx="1538138" cy="1538138"/>
      </dsp:txXfrm>
    </dsp:sp>
    <dsp:sp modelId="{5E08DC81-8DA8-4A42-9DC6-E328A1357A9C}">
      <dsp:nvSpPr>
        <dsp:cNvPr id="0" name=""/>
        <dsp:cNvSpPr/>
      </dsp:nvSpPr>
      <dsp:spPr>
        <a:xfrm>
          <a:off x="1689477" y="1988"/>
          <a:ext cx="5765045" cy="5765045"/>
        </a:xfrm>
        <a:prstGeom prst="circularArrow">
          <a:avLst>
            <a:gd name="adj1" fmla="val 5203"/>
            <a:gd name="adj2" fmla="val 336097"/>
            <a:gd name="adj3" fmla="val 21292493"/>
            <a:gd name="adj4" fmla="val 19766895"/>
            <a:gd name="adj5" fmla="val 60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A31DB-2410-4341-8B44-D75AA5E291AD}">
      <dsp:nvSpPr>
        <dsp:cNvPr id="0" name=""/>
        <dsp:cNvSpPr/>
      </dsp:nvSpPr>
      <dsp:spPr>
        <a:xfrm>
          <a:off x="6235344" y="2905780"/>
          <a:ext cx="1538138" cy="153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100" kern="1200"/>
        </a:p>
      </dsp:txBody>
      <dsp:txXfrm>
        <a:off x="6235344" y="2905780"/>
        <a:ext cx="1538138" cy="1538138"/>
      </dsp:txXfrm>
    </dsp:sp>
    <dsp:sp modelId="{7E84C925-3CAC-434D-B138-33A6C9ED04F1}">
      <dsp:nvSpPr>
        <dsp:cNvPr id="0" name=""/>
        <dsp:cNvSpPr/>
      </dsp:nvSpPr>
      <dsp:spPr>
        <a:xfrm>
          <a:off x="1689477" y="1988"/>
          <a:ext cx="5765045" cy="5765045"/>
        </a:xfrm>
        <a:prstGeom prst="circularArrow">
          <a:avLst>
            <a:gd name="adj1" fmla="val 5203"/>
            <a:gd name="adj2" fmla="val 336097"/>
            <a:gd name="adj3" fmla="val 4013921"/>
            <a:gd name="adj4" fmla="val 2254145"/>
            <a:gd name="adj5" fmla="val 60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03F39-240B-4AEE-8B51-1D45680E1728}">
      <dsp:nvSpPr>
        <dsp:cNvPr id="0" name=""/>
        <dsp:cNvSpPr/>
      </dsp:nvSpPr>
      <dsp:spPr>
        <a:xfrm>
          <a:off x="3802930" y="4673032"/>
          <a:ext cx="1538138" cy="153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100" kern="1200" dirty="0"/>
        </a:p>
      </dsp:txBody>
      <dsp:txXfrm>
        <a:off x="3802930" y="4673032"/>
        <a:ext cx="1538138" cy="1538138"/>
      </dsp:txXfrm>
    </dsp:sp>
    <dsp:sp modelId="{C1E94210-032A-4434-8992-1C917B17BA9F}">
      <dsp:nvSpPr>
        <dsp:cNvPr id="0" name=""/>
        <dsp:cNvSpPr/>
      </dsp:nvSpPr>
      <dsp:spPr>
        <a:xfrm>
          <a:off x="1689477" y="1988"/>
          <a:ext cx="5765045" cy="5765045"/>
        </a:xfrm>
        <a:prstGeom prst="circularArrow">
          <a:avLst>
            <a:gd name="adj1" fmla="val 5203"/>
            <a:gd name="adj2" fmla="val 336097"/>
            <a:gd name="adj3" fmla="val 8209758"/>
            <a:gd name="adj4" fmla="val 6449982"/>
            <a:gd name="adj5" fmla="val 60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621C6-CB78-432F-BF38-300248326C08}">
      <dsp:nvSpPr>
        <dsp:cNvPr id="0" name=""/>
        <dsp:cNvSpPr/>
      </dsp:nvSpPr>
      <dsp:spPr>
        <a:xfrm>
          <a:off x="1370517" y="2905780"/>
          <a:ext cx="1538138" cy="153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100" kern="1200"/>
        </a:p>
      </dsp:txBody>
      <dsp:txXfrm>
        <a:off x="1370517" y="2905780"/>
        <a:ext cx="1538138" cy="1538138"/>
      </dsp:txXfrm>
    </dsp:sp>
    <dsp:sp modelId="{CC1D0901-D4C0-41C2-8AAF-C68601272CCE}">
      <dsp:nvSpPr>
        <dsp:cNvPr id="0" name=""/>
        <dsp:cNvSpPr/>
      </dsp:nvSpPr>
      <dsp:spPr>
        <a:xfrm>
          <a:off x="1689477" y="1988"/>
          <a:ext cx="5765045" cy="5765045"/>
        </a:xfrm>
        <a:prstGeom prst="circularArrow">
          <a:avLst>
            <a:gd name="adj1" fmla="val 5203"/>
            <a:gd name="adj2" fmla="val 336097"/>
            <a:gd name="adj3" fmla="val 12297008"/>
            <a:gd name="adj4" fmla="val 10771410"/>
            <a:gd name="adj5" fmla="val 60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5D3EE-2E5F-4A83-8BEE-C6183249AC47}">
      <dsp:nvSpPr>
        <dsp:cNvPr id="0" name=""/>
        <dsp:cNvSpPr/>
      </dsp:nvSpPr>
      <dsp:spPr>
        <a:xfrm>
          <a:off x="2299616" y="46306"/>
          <a:ext cx="1538138" cy="153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100" kern="1200"/>
        </a:p>
      </dsp:txBody>
      <dsp:txXfrm>
        <a:off x="2299616" y="46306"/>
        <a:ext cx="1538138" cy="1538138"/>
      </dsp:txXfrm>
    </dsp:sp>
    <dsp:sp modelId="{4CDB0D1B-D92B-472B-A827-23562811C82D}">
      <dsp:nvSpPr>
        <dsp:cNvPr id="0" name=""/>
        <dsp:cNvSpPr/>
      </dsp:nvSpPr>
      <dsp:spPr>
        <a:xfrm>
          <a:off x="1689477" y="1988"/>
          <a:ext cx="5765045" cy="5765045"/>
        </a:xfrm>
        <a:prstGeom prst="circularArrow">
          <a:avLst>
            <a:gd name="adj1" fmla="val 5203"/>
            <a:gd name="adj2" fmla="val 336097"/>
            <a:gd name="adj3" fmla="val 16864913"/>
            <a:gd name="adj4" fmla="val 15198990"/>
            <a:gd name="adj5" fmla="val 60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288EF5-7663-4000-9090-9C6CF0487EE5}">
      <dsp:nvSpPr>
        <dsp:cNvPr id="0" name=""/>
        <dsp:cNvSpPr/>
      </dsp:nvSpPr>
      <dsp:spPr>
        <a:xfrm>
          <a:off x="933590" y="25370"/>
          <a:ext cx="6590178" cy="6590178"/>
        </a:xfrm>
        <a:prstGeom prst="circularArrow">
          <a:avLst>
            <a:gd name="adj1" fmla="val 5544"/>
            <a:gd name="adj2" fmla="val 330680"/>
            <a:gd name="adj3" fmla="val 13925766"/>
            <a:gd name="adj4" fmla="val 17295431"/>
            <a:gd name="adj5" fmla="val 5757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B461A-F648-488A-978D-6C63684D04E8}">
      <dsp:nvSpPr>
        <dsp:cNvPr id="0" name=""/>
        <dsp:cNvSpPr/>
      </dsp:nvSpPr>
      <dsp:spPr>
        <a:xfrm>
          <a:off x="2564597" y="0"/>
          <a:ext cx="2884248" cy="155659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spc="-100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หนังสือซักซ้อมแนวทาง          </a:t>
          </a: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การพิจารณาคุณวุฒิของ ก.ค.</a:t>
          </a:r>
          <a:endParaRPr lang="th-TH" sz="28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564597" y="0"/>
        <a:ext cx="2884248" cy="1556596"/>
      </dsp:txXfrm>
    </dsp:sp>
    <dsp:sp modelId="{2CD62C38-310C-404B-A269-8B7EBED9B71A}">
      <dsp:nvSpPr>
        <dsp:cNvPr id="0" name=""/>
        <dsp:cNvSpPr/>
      </dsp:nvSpPr>
      <dsp:spPr>
        <a:xfrm>
          <a:off x="5769949" y="1865417"/>
          <a:ext cx="2884248" cy="155659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spc="-100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หนังสือซักซ้อมแนวทาง           </a:t>
          </a: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การพิจารณาคุณวุฒิของ </a:t>
          </a:r>
          <a:r>
            <a:rPr kumimoji="0" lang="th-TH" sz="2800" b="1" i="0" u="none" strike="noStrike" kern="1200" cap="none" normalizeH="0" baseline="0" dirty="0" err="1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ก.ท.</a:t>
          </a:r>
          <a:endParaRPr lang="th-TH" sz="28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769949" y="1865417"/>
        <a:ext cx="2884248" cy="1556596"/>
      </dsp:txXfrm>
    </dsp:sp>
    <dsp:sp modelId="{5BB70245-3F5C-490D-BCBA-1C2D5402C201}">
      <dsp:nvSpPr>
        <dsp:cNvPr id="0" name=""/>
        <dsp:cNvSpPr/>
      </dsp:nvSpPr>
      <dsp:spPr>
        <a:xfrm>
          <a:off x="5286378" y="4072249"/>
          <a:ext cx="2884248" cy="155659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คุณสมบัติเฉพาะสำหรับตำแหน่งครูผู้ช่วย /           ครูผู้ดูแลเด็ก</a:t>
          </a:r>
          <a:endParaRPr lang="th-TH" sz="28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5286378" y="4072249"/>
        <a:ext cx="2884248" cy="1556596"/>
      </dsp:txXfrm>
    </dsp:sp>
    <dsp:sp modelId="{4CDABA2E-3545-4553-87FD-9FD22D2B2151}">
      <dsp:nvSpPr>
        <dsp:cNvPr id="0" name=""/>
        <dsp:cNvSpPr/>
      </dsp:nvSpPr>
      <dsp:spPr>
        <a:xfrm>
          <a:off x="687609" y="4057365"/>
          <a:ext cx="2884248" cy="15565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หลักการอนุโลม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หลักนิติธรรม</a:t>
          </a:r>
          <a:endParaRPr lang="th-TH" sz="28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687609" y="4057365"/>
        <a:ext cx="2884248" cy="1556596"/>
      </dsp:txXfrm>
    </dsp:sp>
    <dsp:sp modelId="{1FB4D998-C444-4EC9-82F2-FFC8257DE4B3}">
      <dsp:nvSpPr>
        <dsp:cNvPr id="0" name=""/>
        <dsp:cNvSpPr/>
      </dsp:nvSpPr>
      <dsp:spPr>
        <a:xfrm>
          <a:off x="143548" y="1790477"/>
          <a:ext cx="2884248" cy="15565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2800" b="1" i="0" u="none" strike="noStrike" kern="1200" cap="none" spc="-190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สภาพการบังคับใช้แนวทาง </a:t>
          </a:r>
          <a:r>
            <a:rPr kumimoji="0" lang="th-TH" sz="2800" b="1" i="0" u="none" strike="noStrike" kern="1200" cap="none" normalizeH="0" baseline="0" dirty="0" smtClean="0">
              <a:ln/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การพิจารณาคุณวุฒิของ ก.ค.</a:t>
          </a:r>
          <a:endParaRPr lang="th-TH" sz="28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143548" y="1790477"/>
        <a:ext cx="2884248" cy="155659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3773D4-5E18-45F4-8F07-46C45EFFD13F}">
      <dsp:nvSpPr>
        <dsp:cNvPr id="0" name=""/>
        <dsp:cNvSpPr/>
      </dsp:nvSpPr>
      <dsp:spPr>
        <a:xfrm>
          <a:off x="0" y="0"/>
          <a:ext cx="6500858" cy="13449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4700" b="1" i="0" u="none" strike="noStrike" kern="1200" cap="none" normalizeH="0" baseline="0" dirty="0" smtClean="0">
              <a:ln/>
              <a:solidFill>
                <a:srgbClr val="FFFFCC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เหตุแห่งปัญหาคืออะไร</a:t>
          </a:r>
          <a:endParaRPr lang="th-TH" sz="4700" kern="1200" dirty="0">
            <a:solidFill>
              <a:srgbClr val="FFFFCC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434662" y="0"/>
        <a:ext cx="5066195" cy="1344904"/>
      </dsp:txXfrm>
    </dsp:sp>
    <dsp:sp modelId="{47761D35-D2E8-4C4B-94E3-1EFC87F2A97F}">
      <dsp:nvSpPr>
        <dsp:cNvPr id="0" name=""/>
        <dsp:cNvSpPr/>
      </dsp:nvSpPr>
      <dsp:spPr>
        <a:xfrm>
          <a:off x="134490" y="134490"/>
          <a:ext cx="1300171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82E86-BA19-4FFA-BB8F-DA3822B8AE28}">
      <dsp:nvSpPr>
        <dsp:cNvPr id="0" name=""/>
        <dsp:cNvSpPr/>
      </dsp:nvSpPr>
      <dsp:spPr>
        <a:xfrm>
          <a:off x="0" y="1479394"/>
          <a:ext cx="6500858" cy="13449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4700" b="1" i="0" u="none" strike="noStrike" kern="1200" cap="none" normalizeH="0" baseline="0" smtClean="0">
              <a:ln/>
              <a:solidFill>
                <a:srgbClr val="FFFFCC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เหตุแห่งปัญหาทำให้เกิดอะไร</a:t>
          </a:r>
          <a:endParaRPr lang="th-TH" sz="4700" kern="1200" dirty="0">
            <a:solidFill>
              <a:srgbClr val="FFFFCC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434662" y="1479394"/>
        <a:ext cx="5066195" cy="1344904"/>
      </dsp:txXfrm>
    </dsp:sp>
    <dsp:sp modelId="{AF0C0812-5BBB-41B4-BFA9-0DCB8392ECBE}">
      <dsp:nvSpPr>
        <dsp:cNvPr id="0" name=""/>
        <dsp:cNvSpPr/>
      </dsp:nvSpPr>
      <dsp:spPr>
        <a:xfrm>
          <a:off x="134490" y="1613884"/>
          <a:ext cx="1300171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6D936-17F6-448F-8D48-345F3C12691F}">
      <dsp:nvSpPr>
        <dsp:cNvPr id="0" name=""/>
        <dsp:cNvSpPr/>
      </dsp:nvSpPr>
      <dsp:spPr>
        <a:xfrm>
          <a:off x="0" y="2958788"/>
          <a:ext cx="6500858" cy="13449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4700" b="1" i="0" u="none" strike="noStrike" kern="1200" cap="none" normalizeH="0" baseline="0" dirty="0" smtClean="0">
              <a:ln/>
              <a:solidFill>
                <a:srgbClr val="FFFFCC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ผลของปัญหาเป็นประการใด</a:t>
          </a:r>
          <a:endParaRPr lang="th-TH" sz="4700" kern="1200" dirty="0">
            <a:solidFill>
              <a:srgbClr val="FFFFCC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434662" y="2958788"/>
        <a:ext cx="5066195" cy="1344904"/>
      </dsp:txXfrm>
    </dsp:sp>
    <dsp:sp modelId="{7DB09D09-7F4E-4CEE-85F9-E2B9BA24309E}">
      <dsp:nvSpPr>
        <dsp:cNvPr id="0" name=""/>
        <dsp:cNvSpPr/>
      </dsp:nvSpPr>
      <dsp:spPr>
        <a:xfrm>
          <a:off x="134490" y="3093279"/>
          <a:ext cx="1300171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9E68A-6A7E-4D09-A319-19D330F238B2}">
      <dsp:nvSpPr>
        <dsp:cNvPr id="0" name=""/>
        <dsp:cNvSpPr/>
      </dsp:nvSpPr>
      <dsp:spPr>
        <a:xfrm>
          <a:off x="0" y="4438183"/>
          <a:ext cx="6500858" cy="13449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h-TH" sz="4700" b="1" i="0" u="none" strike="noStrike" kern="1200" cap="none" normalizeH="0" baseline="0" dirty="0" smtClean="0">
              <a:ln/>
              <a:solidFill>
                <a:srgbClr val="FFFFCC"/>
              </a:solidFill>
              <a:effectLst/>
              <a:latin typeface="TH SarabunIT๙" pitchFamily="34" charset="-34"/>
              <a:ea typeface="Angsana New" pitchFamily="18" charset="-34"/>
              <a:cs typeface="TH SarabunIT๙" pitchFamily="34" charset="-34"/>
            </a:rPr>
            <a:t>นำไปสู่การดำเนินการใด</a:t>
          </a:r>
          <a:endParaRPr lang="th-TH" sz="4700" kern="1200" dirty="0">
            <a:solidFill>
              <a:srgbClr val="FFFFCC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434662" y="4438183"/>
        <a:ext cx="5066195" cy="1344904"/>
      </dsp:txXfrm>
    </dsp:sp>
    <dsp:sp modelId="{2F7FCE4A-1885-4925-BD02-29C6D5F368AD}">
      <dsp:nvSpPr>
        <dsp:cNvPr id="0" name=""/>
        <dsp:cNvSpPr/>
      </dsp:nvSpPr>
      <dsp:spPr>
        <a:xfrm>
          <a:off x="134490" y="4572028"/>
          <a:ext cx="1300171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37276-2821-4992-B5A3-A998E54E10FB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350C18-351C-4A25-8108-195EA4068E7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9EA66A-FCAE-484B-BC9A-1DED88207F2D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9F1B6-9C5F-4FF1-B1A3-DBF515E326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EDD21F-A06F-4912-A79A-45C5437C8C07}" type="slidenum">
              <a:rPr lang="th-TH" altLang="th-TH" smtClean="0"/>
              <a:pPr/>
              <a:t>1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10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11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896630-1F4D-45B1-90C4-9A9294BAFEEF}" type="slidenum">
              <a:rPr lang="th-TH" altLang="th-TH" smtClean="0"/>
              <a:pPr/>
              <a:t>2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896630-1F4D-45B1-90C4-9A9294BAFEEF}" type="slidenum">
              <a:rPr lang="th-TH" altLang="th-TH" smtClean="0"/>
              <a:pPr/>
              <a:t>3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E57744-1553-4593-AE4D-7672909035CC}" type="slidenum">
              <a:rPr lang="th-TH" altLang="th-TH" smtClean="0"/>
              <a:pPr/>
              <a:t>4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5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6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7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8</a:t>
            </a:fld>
            <a:endParaRPr lang="th-TH" altLang="th-TH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27495-CDBD-40EF-B2C6-08DF9380C9B6}" type="slidenum">
              <a:rPr lang="th-TH" altLang="th-TH" smtClean="0"/>
              <a:pPr/>
              <a:t>9</a:t>
            </a:fld>
            <a:endParaRPr lang="th-TH" alt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8C712-B78F-404A-B92B-35EF3C61EFD4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272E3-3BFD-4BCF-A37A-03F50ABA83E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D97F-5653-4937-B56C-28AE889BE076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2B86E-1B9A-41FA-B2DD-CFA57EAB5A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20ED-C81E-460B-9CF1-406E47840EDE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376F9-65D9-41E4-8026-AB65E97B259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ED40-5991-4169-BC51-EA593D503347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70B9-73BD-408B-B325-183F4820199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82E6-15F9-429A-B45D-1E3D35145DEB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B34E-9A7C-4991-8A6F-3FCD817E113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F286-CE12-4FB5-BECD-650412619439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197AF-3D07-4E4B-8EE6-F9BA392FF15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606C2-52FD-4816-A402-42916B0A6E1F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8EB9-2614-4C6A-B10C-EE363FE4189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F008-F576-4717-ADBE-8E0CA97A08A3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8D89A-5E52-45AD-9750-3E724D9227F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17F6-D710-4916-8E4C-061363130567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64C8-5AB4-416E-B451-C8D17FAB308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746CB-0927-43BA-BD04-85ACE18FD9E2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9A8D7-FE9B-4064-9AC5-51696916829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66729-F447-45E0-BB90-7824E5E105D9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0E15-BF84-40D6-81F6-43F994920C2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3DDE6E-C406-4402-A5F3-C5954979ACAA}" type="datetimeFigureOut">
              <a:rPr lang="th-TH"/>
              <a:pPr>
                <a:defRPr/>
              </a:pPr>
              <a:t>28/03/62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B96F837-8F0B-42AF-8C02-C1C8DFE51EF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ngsana New" panose="02020603050405020304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slide" Target="slide7.xml"/><Relationship Id="rId18" Type="http://schemas.microsoft.com/office/2007/relationships/diagramDrawing" Target="../diagrams/drawing2.xml"/><Relationship Id="rId3" Type="http://schemas.openxmlformats.org/officeDocument/2006/relationships/diagramData" Target="../diagrams/data4.xml"/><Relationship Id="rId7" Type="http://schemas.openxmlformats.org/officeDocument/2006/relationships/diagramData" Target="../diagrams/data5.xml"/><Relationship Id="rId12" Type="http://schemas.openxmlformats.org/officeDocument/2006/relationships/slide" Target="slide6.xml"/><Relationship Id="rId17" Type="http://schemas.openxmlformats.org/officeDocument/2006/relationships/slide" Target="slide11.xml"/><Relationship Id="rId2" Type="http://schemas.openxmlformats.org/officeDocument/2006/relationships/notesSlide" Target="../notesSlides/notesSlide4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slide" Target="slide5.xml"/><Relationship Id="rId5" Type="http://schemas.openxmlformats.org/officeDocument/2006/relationships/diagramQuickStyle" Target="../diagrams/quickStyle4.xml"/><Relationship Id="rId15" Type="http://schemas.openxmlformats.org/officeDocument/2006/relationships/slide" Target="slide9.xml"/><Relationship Id="rId10" Type="http://schemas.openxmlformats.org/officeDocument/2006/relationships/diagramColors" Target="../diagrams/colors5.xml"/><Relationship Id="rId4" Type="http://schemas.openxmlformats.org/officeDocument/2006/relationships/diagramLayout" Target="../diagrams/layout4.xml"/><Relationship Id="rId9" Type="http://schemas.openxmlformats.org/officeDocument/2006/relationships/diagramQuickStyle" Target="../diagrams/quickStyle5.xml"/><Relationship Id="rId1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ไดอะแกรม 6"/>
          <p:cNvGraphicFramePr/>
          <p:nvPr/>
        </p:nvGraphicFramePr>
        <p:xfrm>
          <a:off x="-571536" y="-24"/>
          <a:ext cx="10215634" cy="735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1928794" y="1428736"/>
            <a:ext cx="5214974" cy="385765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th-TH" sz="4000" b="1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>
              <a:defRPr/>
            </a:pPr>
            <a:r>
              <a:rPr lang="th-TH" sz="4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มาตรฐาน</a:t>
            </a:r>
            <a:r>
              <a:rPr lang="th-TH" sz="4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ทั่วไปเกี่ยวกับ                 การ</a:t>
            </a:r>
            <a:r>
              <a:rPr lang="th-TH" sz="4000" b="1" spc="-1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เตรียมความพร้อมและพัฒนาอย่างเข้ม</a:t>
            </a:r>
            <a:r>
              <a:rPr lang="th-TH" sz="4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ผู้ดำรงตำแหน่งครูผู้ช่วย และครูผู้ดูแลเด็ก ก่อนแต่งตั้งให้ดำรงตำแหน่งครู</a:t>
            </a:r>
            <a:endParaRPr lang="en-US" sz="4000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052" name="Picture 4" descr="C:\Users\DLA\Desktop\49590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0"/>
            <a:ext cx="3071802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357158" y="1357298"/>
          <a:ext cx="8358246" cy="2889747"/>
        </p:xfrm>
        <a:graphic>
          <a:graphicData uri="http://schemas.openxmlformats.org/drawingml/2006/table">
            <a:tbl>
              <a:tblPr/>
              <a:tblGrid>
                <a:gridCol w="4000528"/>
                <a:gridCol w="4357718"/>
              </a:tblGrid>
              <a:tr h="71438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3200" b="1" dirty="0">
                          <a:solidFill>
                            <a:srgbClr val="0000FF"/>
                          </a:solidFill>
                          <a:latin typeface="Cordia New"/>
                          <a:ea typeface="BrowalliaNew-Bold"/>
                          <a:cs typeface="TH SarabunIT๙"/>
                        </a:rPr>
                        <a:t>มาตรฐานทั่วไปเดิม</a:t>
                      </a:r>
                      <a:endParaRPr lang="en-US" sz="3200" b="1" dirty="0">
                        <a:solidFill>
                          <a:srgbClr val="0000FF"/>
                        </a:solidFill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3200" b="1" dirty="0">
                          <a:latin typeface="Cordia New"/>
                          <a:ea typeface="BrowalliaNew-Bold"/>
                          <a:cs typeface="TH SarabunIT๙"/>
                        </a:rPr>
                        <a:t>มาตรฐานทั่วไปใหม่</a:t>
                      </a:r>
                      <a:endParaRPr lang="en-US" sz="3200" b="1" dirty="0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175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rgbClr val="0000FF"/>
                        </a:solidFill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3200" b="1" dirty="0" smtClean="0">
                          <a:latin typeface="Cordia New"/>
                          <a:ea typeface="Times New Roman"/>
                          <a:cs typeface="TH SarabunIT๙"/>
                        </a:rPr>
                        <a:t>ให้ </a:t>
                      </a:r>
                      <a:r>
                        <a:rPr lang="th-TH" sz="3200" b="1" dirty="0" err="1" smtClean="0">
                          <a:latin typeface="Cordia New"/>
                          <a:ea typeface="Times New Roman"/>
                          <a:cs typeface="TH SarabunIT๙"/>
                        </a:rPr>
                        <a:t>อปท.</a:t>
                      </a:r>
                      <a:r>
                        <a:rPr lang="th-TH" sz="3200" b="1" dirty="0" smtClean="0">
                          <a:latin typeface="Cordia New"/>
                          <a:ea typeface="Times New Roman"/>
                          <a:cs typeface="TH SarabunIT๙"/>
                        </a:rPr>
                        <a:t> จัด</a:t>
                      </a:r>
                      <a:r>
                        <a:rPr lang="th-TH" sz="3200" b="1" dirty="0">
                          <a:latin typeface="Cordia New"/>
                          <a:ea typeface="Times New Roman"/>
                          <a:cs typeface="TH SarabunIT๙"/>
                        </a:rPr>
                        <a:t>ให้มีการ</a:t>
                      </a:r>
                      <a:r>
                        <a:rPr lang="th-TH" sz="3200" b="1" dirty="0" smtClean="0">
                          <a:latin typeface="Cordia New"/>
                          <a:ea typeface="Times New Roman"/>
                          <a:cs typeface="TH SarabunIT๙"/>
                        </a:rPr>
                        <a:t>ปฐมนิเทศ                ครู</a:t>
                      </a:r>
                      <a:r>
                        <a:rPr lang="th-TH" sz="3200" b="1" dirty="0">
                          <a:latin typeface="Cordia New"/>
                          <a:ea typeface="Times New Roman"/>
                          <a:cs typeface="TH SarabunIT๙"/>
                        </a:rPr>
                        <a:t>ผู้ช่วย </a:t>
                      </a:r>
                      <a:r>
                        <a:rPr lang="th-TH" sz="3200" b="1" dirty="0">
                          <a:latin typeface="Cordia New"/>
                          <a:ea typeface="BrowalliaNew-Bold"/>
                          <a:cs typeface="TH SarabunIT๙"/>
                        </a:rPr>
                        <a:t>ครูผู้ดูแลเด็ก และหัวหน้าศูนย์พัฒนาเด็กเล็ก </a:t>
                      </a:r>
                      <a:r>
                        <a:rPr lang="th-TH" sz="3200" b="1" u="sng" dirty="0">
                          <a:latin typeface="Cordia New"/>
                          <a:ea typeface="Times New Roman"/>
                          <a:cs typeface="TH SarabunIT๙"/>
                        </a:rPr>
                        <a:t>ภายในสามสิบวันนับแต่วันเข้าปฏิบัติหน้าที่</a:t>
                      </a:r>
                      <a:endParaRPr lang="en-US" sz="3200" b="1" dirty="0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" name="ลูกศรขวา 2">
            <a:hlinkClick r:id="rId3" action="ppaction://hlinksldjump"/>
          </p:cNvPr>
          <p:cNvSpPr/>
          <p:nvPr/>
        </p:nvSpPr>
        <p:spPr>
          <a:xfrm>
            <a:off x="8572528" y="5929339"/>
            <a:ext cx="500034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42844" y="1142984"/>
          <a:ext cx="8786874" cy="3291840"/>
        </p:xfrm>
        <a:graphic>
          <a:graphicData uri="http://schemas.openxmlformats.org/drawingml/2006/table">
            <a:tbl>
              <a:tblPr/>
              <a:tblGrid>
                <a:gridCol w="2635175"/>
                <a:gridCol w="6151699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3600" b="1" dirty="0">
                          <a:latin typeface="Cordia New"/>
                          <a:ea typeface="BrowalliaNew-Bold"/>
                          <a:cs typeface="TH SarabunIT๙"/>
                        </a:rPr>
                        <a:t>ประเด็น</a:t>
                      </a:r>
                      <a:endParaRPr lang="en-US" sz="3600" b="1" dirty="0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3600" b="1">
                          <a:latin typeface="Cordia New"/>
                          <a:ea typeface="BrowalliaNew-Bold"/>
                          <a:cs typeface="TH SarabunIT๙"/>
                        </a:rPr>
                        <a:t>รายละเอียด</a:t>
                      </a:r>
                      <a:endParaRPr lang="en-US" sz="3600" b="1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3600" b="1" dirty="0">
                          <a:latin typeface="Cordia New"/>
                          <a:ea typeface="BrowalliaNew-Bold"/>
                          <a:cs typeface="TH SarabunIT๙"/>
                        </a:rPr>
                        <a:t>บทเฉพาะกาล</a:t>
                      </a:r>
                      <a:endParaRPr lang="en-US" sz="3600" b="1" dirty="0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600"/>
                        </a:spcAft>
                      </a:pPr>
                      <a:r>
                        <a:rPr lang="th-TH" sz="3600" b="1" spc="-70" dirty="0" smtClean="0">
                          <a:latin typeface="Cordia New"/>
                          <a:ea typeface="Times New Roman"/>
                          <a:cs typeface="TH SarabunIT๙"/>
                        </a:rPr>
                        <a:t>  ผู้</a:t>
                      </a:r>
                      <a:r>
                        <a:rPr lang="th-TH" sz="3600" b="1" spc="-70" dirty="0">
                          <a:latin typeface="Cordia New"/>
                          <a:ea typeface="Times New Roman"/>
                          <a:cs typeface="TH SarabunIT๙"/>
                        </a:rPr>
                        <a:t>ได้รับการบรรจุและแต่งตั้งให้ดำรง</a:t>
                      </a:r>
                      <a:r>
                        <a:rPr lang="th-TH" sz="3600" b="1" spc="-70" dirty="0" smtClean="0">
                          <a:latin typeface="Cordia New"/>
                          <a:ea typeface="Times New Roman"/>
                          <a:cs typeface="TH SarabunIT๙"/>
                        </a:rPr>
                        <a:t>ตำแหน่ง               </a:t>
                      </a:r>
                      <a:r>
                        <a:rPr lang="th-TH" sz="3600" b="1" dirty="0" smtClean="0">
                          <a:latin typeface="Cordia New"/>
                          <a:ea typeface="Times New Roman"/>
                          <a:cs typeface="TH SarabunIT๙"/>
                        </a:rPr>
                        <a:t>ครู</a:t>
                      </a:r>
                      <a:r>
                        <a:rPr lang="th-TH" sz="3600" b="1" dirty="0">
                          <a:latin typeface="Cordia New"/>
                          <a:ea typeface="Times New Roman"/>
                          <a:cs typeface="TH SarabunIT๙"/>
                        </a:rPr>
                        <a:t>ผู้ช่วย </a:t>
                      </a:r>
                      <a:r>
                        <a:rPr lang="th-TH" sz="3600" b="1" spc="-30" dirty="0">
                          <a:latin typeface="Cordia New"/>
                          <a:ea typeface="BrowalliaNew-Bold"/>
                          <a:cs typeface="TH SarabunIT๙"/>
                        </a:rPr>
                        <a:t>ครูผู้ดูแล</a:t>
                      </a:r>
                      <a:r>
                        <a:rPr lang="th-TH" sz="3600" b="1" spc="-30" dirty="0" smtClean="0">
                          <a:latin typeface="Cordia New"/>
                          <a:ea typeface="BrowalliaNew-Bold"/>
                          <a:cs typeface="TH SarabunIT๙"/>
                        </a:rPr>
                        <a:t>เด็ก</a:t>
                      </a:r>
                      <a:r>
                        <a:rPr lang="th-TH" sz="3600" b="1" spc="-30" baseline="0" dirty="0" smtClean="0">
                          <a:latin typeface="Cordia New"/>
                          <a:ea typeface="BrowalliaNew-Bold"/>
                          <a:cs typeface="TH SarabunIT๙"/>
                        </a:rPr>
                        <a:t> </a:t>
                      </a:r>
                      <a:r>
                        <a:rPr lang="th-TH" sz="3600" b="1" spc="-30" dirty="0" smtClean="0">
                          <a:latin typeface="Cordia New"/>
                          <a:ea typeface="BrowalliaNew-Bold"/>
                          <a:cs typeface="TH SarabunIT๙"/>
                        </a:rPr>
                        <a:t>และ</a:t>
                      </a:r>
                      <a:r>
                        <a:rPr lang="th-TH" sz="3600" b="1" spc="-30" dirty="0">
                          <a:latin typeface="Cordia New"/>
                          <a:ea typeface="BrowalliaNew-Bold"/>
                          <a:cs typeface="TH SarabunIT๙"/>
                        </a:rPr>
                        <a:t>หัวหน้าศูนย์พัฒนาเด็กเล็ก </a:t>
                      </a:r>
                      <a:r>
                        <a:rPr lang="th-TH" sz="3600" b="1" dirty="0">
                          <a:latin typeface="Cordia New"/>
                          <a:ea typeface="Times New Roman"/>
                          <a:cs typeface="TH SarabunIT๙"/>
                        </a:rPr>
                        <a:t>อยู่ก่อนวันที่ </a:t>
                      </a:r>
                      <a:r>
                        <a:rPr lang="th-TH" sz="3600" b="1" spc="-70" dirty="0">
                          <a:latin typeface="Cordia New"/>
                          <a:ea typeface="Times New Roman"/>
                          <a:cs typeface="TH SarabunIT๙"/>
                        </a:rPr>
                        <a:t>1 เมษายน 2562 ให้เตรียมความพร้อมและพัฒนาอย่างเข้ม</a:t>
                      </a:r>
                      <a:r>
                        <a:rPr lang="th-TH" sz="3600" b="1" spc="-30" dirty="0">
                          <a:latin typeface="Cordia New"/>
                          <a:ea typeface="Times New Roman"/>
                          <a:cs typeface="TH SarabunIT๙"/>
                        </a:rPr>
                        <a:t> ตามมาตรฐานทั่วไปฉบับเดิม</a:t>
                      </a:r>
                      <a:r>
                        <a:rPr lang="th-TH" sz="3600" b="1" spc="-30" dirty="0" smtClean="0">
                          <a:latin typeface="Cordia New"/>
                          <a:ea typeface="Times New Roman"/>
                          <a:cs typeface="TH SarabunIT๙"/>
                        </a:rPr>
                        <a:t>ต่อไปจนกว่า</a:t>
                      </a:r>
                      <a:r>
                        <a:rPr lang="th-TH" sz="3600" b="1" spc="-30" dirty="0">
                          <a:latin typeface="Cordia New"/>
                          <a:ea typeface="Times New Roman"/>
                          <a:cs typeface="TH SarabunIT๙"/>
                        </a:rPr>
                        <a:t>จะแล้วเสร็จ</a:t>
                      </a:r>
                      <a:endParaRPr lang="en-US" sz="3600" b="1" dirty="0"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5" name="ลูกศรขวา 4">
            <a:hlinkClick r:id="rId3" action="ppaction://hlinksldjump"/>
          </p:cNvPr>
          <p:cNvSpPr/>
          <p:nvPr/>
        </p:nvSpPr>
        <p:spPr>
          <a:xfrm>
            <a:off x="8572528" y="5929339"/>
            <a:ext cx="500034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ไดอะแกรม 25"/>
          <p:cNvGraphicFramePr/>
          <p:nvPr/>
        </p:nvGraphicFramePr>
        <p:xfrm>
          <a:off x="-142908" y="0"/>
          <a:ext cx="878684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0" name="กลุ่ม 29"/>
          <p:cNvGrpSpPr/>
          <p:nvPr/>
        </p:nvGrpSpPr>
        <p:grpSpPr>
          <a:xfrm>
            <a:off x="5500694" y="0"/>
            <a:ext cx="2275372" cy="1142984"/>
            <a:chOff x="5487632" y="1693611"/>
            <a:chExt cx="2275372" cy="1516914"/>
          </a:xfrm>
        </p:grpSpPr>
        <p:sp>
          <p:nvSpPr>
            <p:cNvPr id="31" name="สี่เหลี่ยมผืนผ้า 30"/>
            <p:cNvSpPr/>
            <p:nvPr/>
          </p:nvSpPr>
          <p:spPr>
            <a:xfrm>
              <a:off x="5487632" y="1693611"/>
              <a:ext cx="2275372" cy="151691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สี่เหลี่ยมผืนผ้า 31"/>
            <p:cNvSpPr/>
            <p:nvPr/>
          </p:nvSpPr>
          <p:spPr>
            <a:xfrm>
              <a:off x="5487632" y="1693611"/>
              <a:ext cx="2275372" cy="1516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th-TH" sz="4300" kern="1200" dirty="0"/>
            </a:p>
            <a:p>
              <a:pPr marL="285750" lvl="1" indent="-28575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th-TH" sz="4300" kern="1200" dirty="0"/>
            </a:p>
          </p:txBody>
        </p:sp>
      </p:grpSp>
      <p:grpSp>
        <p:nvGrpSpPr>
          <p:cNvPr id="33" name="กลุ่ม 32"/>
          <p:cNvGrpSpPr/>
          <p:nvPr/>
        </p:nvGrpSpPr>
        <p:grpSpPr>
          <a:xfrm>
            <a:off x="5214942" y="142852"/>
            <a:ext cx="2615912" cy="1000132"/>
            <a:chOff x="5438969" y="1693309"/>
            <a:chExt cx="2615912" cy="1516260"/>
          </a:xfrm>
          <a:solidFill>
            <a:schemeClr val="bg2">
              <a:lumMod val="75000"/>
            </a:schemeClr>
          </a:solidFill>
        </p:grpSpPr>
        <p:sp>
          <p:nvSpPr>
            <p:cNvPr id="34" name="สี่เหลี่ยมผืนผ้า 33"/>
            <p:cNvSpPr/>
            <p:nvPr/>
          </p:nvSpPr>
          <p:spPr>
            <a:xfrm>
              <a:off x="5581845" y="1693309"/>
              <a:ext cx="2473036" cy="1516260"/>
            </a:xfrm>
            <a:prstGeom prst="rect">
              <a:avLst/>
            </a:prstGeom>
            <a:grpFill/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สี่เหลี่ยมผืนผ้า 34"/>
            <p:cNvSpPr/>
            <p:nvPr/>
          </p:nvSpPr>
          <p:spPr>
            <a:xfrm>
              <a:off x="5438969" y="1693309"/>
              <a:ext cx="2473036" cy="15162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v"/>
              </a:pP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ระยะเวลา 2 ปี</a:t>
              </a: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v"/>
              </a:pPr>
              <a:r>
                <a:rPr lang="th-TH" b="1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</a:t>
              </a: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ประเมินทุกๆ 3 เดือน</a:t>
              </a:r>
              <a:endParaRPr lang="th-TH" sz="2800" b="1" kern="12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grpSp>
        <p:nvGrpSpPr>
          <p:cNvPr id="42" name="กลุ่ม 41"/>
          <p:cNvGrpSpPr/>
          <p:nvPr/>
        </p:nvGrpSpPr>
        <p:grpSpPr>
          <a:xfrm>
            <a:off x="5857884" y="2928934"/>
            <a:ext cx="2714645" cy="1000132"/>
            <a:chOff x="5438969" y="1693309"/>
            <a:chExt cx="2615913" cy="151626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3" name="สี่เหลี่ยมผืนผ้า 42"/>
            <p:cNvSpPr/>
            <p:nvPr/>
          </p:nvSpPr>
          <p:spPr>
            <a:xfrm>
              <a:off x="5581846" y="1693309"/>
              <a:ext cx="2473036" cy="151626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สี่เหลี่ยมผืนผ้า 43"/>
            <p:cNvSpPr/>
            <p:nvPr/>
          </p:nvSpPr>
          <p:spPr>
            <a:xfrm>
              <a:off x="5438969" y="1693309"/>
              <a:ext cx="2473036" cy="151626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q"/>
              </a:pPr>
              <a:r>
                <a:rPr lang="th-TH" b="1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หมวด</a:t>
              </a: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การปฏิบัติตน</a:t>
              </a: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q"/>
              </a:pPr>
              <a:r>
                <a:rPr lang="th-TH" b="1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หมวด</a:t>
              </a: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การปฏิบัติงาน</a:t>
              </a:r>
              <a:endParaRPr lang="th-TH" sz="2800" b="1" kern="12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50" name="สี่เหลี่ยมผืนผ้า 49"/>
          <p:cNvSpPr/>
          <p:nvPr/>
        </p:nvSpPr>
        <p:spPr>
          <a:xfrm>
            <a:off x="5500695" y="4143380"/>
            <a:ext cx="3429024" cy="1500198"/>
          </a:xfrm>
          <a:prstGeom prst="rect">
            <a:avLst/>
          </a:prstGeom>
          <a:solidFill>
            <a:srgbClr val="FFFF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9388" lvl="1" indent="-179388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th-TH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u="sng" kern="12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ประเมินครั้งที่ 1 – 4 </a:t>
            </a:r>
            <a:r>
              <a:rPr lang="th-TH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คะแนนเฉลี่ยจากกรรมการทั้ง 3 คน ไม่ต่ำกว่า 50</a:t>
            </a:r>
            <a:r>
              <a:rPr lang="en-US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r>
              <a:rPr lang="th-TH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</a:p>
          <a:p>
            <a:pPr marL="179388" lvl="1" indent="-179388" defTabSz="1244600">
              <a:lnSpc>
                <a:spcPct val="90000"/>
              </a:lnSpc>
              <a:spcAft>
                <a:spcPct val="15000"/>
              </a:spcAft>
              <a:buFont typeface="Wingdings" pitchFamily="2" charset="2"/>
              <a:buChar char="§"/>
            </a:pP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u="sng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ประเมินครั้งที่ 5 – 8 </a:t>
            </a: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คะแนนเฉลี่ยจากกรรมการทั้ง 3 คน ไม่ต่ำกว่า 60</a:t>
            </a:r>
            <a:r>
              <a:rPr lang="en-US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endParaRPr lang="th-TH" sz="2400" b="1" kern="1200" dirty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สี่เหลี่ยมผืนผ้า 50"/>
          <p:cNvSpPr/>
          <p:nvPr/>
        </p:nvSpPr>
        <p:spPr>
          <a:xfrm>
            <a:off x="5715008" y="1500174"/>
            <a:ext cx="2071702" cy="1000132"/>
          </a:xfrm>
          <a:prstGeom prst="rect">
            <a:avLst/>
          </a:prstGeom>
          <a:solidFill>
            <a:srgbClr val="99FF99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Char char="q"/>
            </a:pPr>
            <a:r>
              <a:rPr lang="th-TH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ครูผู้ช่วย</a:t>
            </a:r>
          </a:p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Char char="q"/>
            </a:pPr>
            <a:r>
              <a:rPr lang="th-TH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ครูผู้ดูแลเด็ก</a:t>
            </a:r>
            <a:endParaRPr lang="th-TH" sz="2800" b="1" kern="1200" dirty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2" name="สี่เหลี่ยมผืนผ้า 51"/>
          <p:cNvSpPr/>
          <p:nvPr/>
        </p:nvSpPr>
        <p:spPr>
          <a:xfrm>
            <a:off x="4572000" y="5786454"/>
            <a:ext cx="4286280" cy="928694"/>
          </a:xfrm>
          <a:prstGeom prst="rect">
            <a:avLst/>
          </a:prstGeom>
          <a:solidFill>
            <a:srgbClr val="FF9933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90488" lvl="1" indent="-90488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“</a:t>
            </a:r>
            <a:r>
              <a:rPr lang="th-TH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ผ่าน” ทั้ง 8 ครั้ง ให้แต่งตั้งให้ดำรงตำแหน่งครู </a:t>
            </a:r>
          </a:p>
          <a:p>
            <a:pPr marL="90488" lvl="1" indent="-90488" defTabSz="1244600">
              <a:lnSpc>
                <a:spcPct val="90000"/>
              </a:lnSpc>
              <a:spcAft>
                <a:spcPct val="15000"/>
              </a:spcAft>
              <a:buFont typeface="Wingdings" pitchFamily="2" charset="2"/>
              <a:buChar char="§"/>
            </a:pP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“ไม่ผ่าน” ครั้งใดครั้งหนึ่ง ให้พ้นจากตำแหน่ง</a:t>
            </a:r>
            <a:endParaRPr lang="th-TH" sz="2400" b="1" kern="1200" dirty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53" name="Diagram group"/>
          <p:cNvGrpSpPr/>
          <p:nvPr/>
        </p:nvGrpSpPr>
        <p:grpSpPr>
          <a:xfrm>
            <a:off x="-285784" y="928670"/>
            <a:ext cx="3105371" cy="1714512"/>
            <a:chOff x="2758804" y="3431"/>
            <a:chExt cx="2676743" cy="1171292"/>
          </a:xfrm>
          <a:solidFill>
            <a:schemeClr val="bg2">
              <a:lumMod val="75000"/>
            </a:schemeClr>
          </a:solidFill>
          <a:scene3d>
            <a:camera prst="perspectiveLeft" zoom="91000"/>
            <a:lightRig rig="threePt" dir="t">
              <a:rot lat="0" lon="0" rev="20640000"/>
            </a:lightRig>
          </a:scene3d>
        </p:grpSpPr>
        <p:grpSp>
          <p:nvGrpSpPr>
            <p:cNvPr id="54" name="กลุ่ม 53"/>
            <p:cNvGrpSpPr/>
            <p:nvPr/>
          </p:nvGrpSpPr>
          <p:grpSpPr>
            <a:xfrm>
              <a:off x="2758804" y="3431"/>
              <a:ext cx="2676743" cy="1171292"/>
              <a:chOff x="2758804" y="3431"/>
              <a:chExt cx="2676743" cy="1171292"/>
            </a:xfrm>
            <a:grpFill/>
          </p:grpSpPr>
          <p:sp>
            <p:nvSpPr>
              <p:cNvPr id="55" name="วงรี 54"/>
              <p:cNvSpPr/>
              <p:nvPr/>
            </p:nvSpPr>
            <p:spPr>
              <a:xfrm>
                <a:off x="2758804" y="3431"/>
                <a:ext cx="2676743" cy="1171292"/>
              </a:xfrm>
              <a:prstGeom prst="ellipse">
                <a:avLst/>
              </a:prstGeom>
              <a:grpFill/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</p:sp>
          <p:sp>
            <p:nvSpPr>
              <p:cNvPr id="56" name="วงรี 4"/>
              <p:cNvSpPr/>
              <p:nvPr/>
            </p:nvSpPr>
            <p:spPr>
              <a:xfrm>
                <a:off x="3150804" y="174963"/>
                <a:ext cx="1892743" cy="828228"/>
              </a:xfrm>
              <a:prstGeom prst="rect">
                <a:avLst/>
              </a:prstGeom>
              <a:noFill/>
              <a:ln>
                <a:noFill/>
              </a:ln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000" b="1" kern="1200" dirty="0" smtClean="0">
                    <a:latin typeface="TH SarabunIT๙" pitchFamily="34" charset="-34"/>
                    <a:cs typeface="TH SarabunIT๙" pitchFamily="34" charset="-34"/>
                  </a:rPr>
                  <a:t>การเตรียมความพร้อมและพัฒนาอย่างเข้มของ </a:t>
                </a:r>
                <a:r>
                  <a:rPr lang="th-TH" sz="3000" b="1" kern="1200" dirty="0" err="1" smtClean="0">
                    <a:latin typeface="TH SarabunIT๙" pitchFamily="34" charset="-34"/>
                    <a:cs typeface="TH SarabunIT๙" pitchFamily="34" charset="-34"/>
                  </a:rPr>
                  <a:t>อปท.</a:t>
                </a:r>
                <a:endParaRPr lang="th-TH" sz="3000" b="1" kern="1200" dirty="0">
                  <a:latin typeface="TH SarabunIT๙" pitchFamily="34" charset="-34"/>
                  <a:cs typeface="TH SarabunIT๙" pitchFamily="34" charset="-34"/>
                </a:endParaRPr>
              </a:p>
            </p:txBody>
          </p:sp>
        </p:grpSp>
      </p:grpSp>
      <p:sp>
        <p:nvSpPr>
          <p:cNvPr id="58" name="วงรี 57"/>
          <p:cNvSpPr/>
          <p:nvPr/>
        </p:nvSpPr>
        <p:spPr>
          <a:xfrm>
            <a:off x="214282" y="2714620"/>
            <a:ext cx="3419500" cy="1714512"/>
          </a:xfrm>
          <a:prstGeom prst="ellipse">
            <a:avLst/>
          </a:prstGeom>
          <a:solidFill>
            <a:srgbClr val="99CC00"/>
          </a:solidFill>
          <a:scene3d>
            <a:camera prst="perspectiveLeft" zoom="91000"/>
            <a:lightRig rig="threePt" dir="t">
              <a:rot lat="0" lon="0" rev="20640000"/>
            </a:lightRig>
          </a:scene3d>
          <a:sp3d extrusionH="50600" prstMaterial="metal">
            <a:bevelT w="101600" h="80600" prst="relaxedInset"/>
            <a:bevelB w="80600" h="806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ครูผู้ช่วย</a:t>
            </a:r>
          </a:p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ครูผู้ดูแลเด็ก</a:t>
            </a:r>
          </a:p>
          <a:p>
            <a:pPr algn="ctr"/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หัวหน้าศูนย์พัฒนาเด็กเล็ก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ไดอะแกรม 25"/>
          <p:cNvGraphicFramePr/>
          <p:nvPr/>
        </p:nvGraphicFramePr>
        <p:xfrm>
          <a:off x="-142908" y="71462"/>
          <a:ext cx="878684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สี่เหลี่ยมมุมมน 4"/>
          <p:cNvSpPr/>
          <p:nvPr/>
        </p:nvSpPr>
        <p:spPr>
          <a:xfrm>
            <a:off x="857224" y="2857520"/>
            <a:ext cx="2866375" cy="133318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300" tIns="114300" rIns="114300" bIns="114300" numCol="1" spcCol="1270" anchor="ctr" anchorCtr="0">
            <a:noAutofit/>
          </a:bodyPr>
          <a:lstStyle/>
          <a:p>
            <a:pPr lvl="0" algn="ctr" defTabSz="1333500" rtl="0">
              <a:spcBef>
                <a:spcPct val="0"/>
              </a:spcBef>
              <a:spcAft>
                <a:spcPts val="0"/>
              </a:spcAft>
            </a:pPr>
            <a:r>
              <a:rPr lang="th-TH" sz="3200" b="1" dirty="0" smtClean="0">
                <a:ln/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ea typeface="Angsana New" pitchFamily="18" charset="-34"/>
                <a:cs typeface="TH SarabunIT๙" pitchFamily="34" charset="-34"/>
              </a:rPr>
              <a:t>ครูผู้ช่วย</a:t>
            </a:r>
          </a:p>
        </p:txBody>
      </p:sp>
      <p:grpSp>
        <p:nvGrpSpPr>
          <p:cNvPr id="2" name="กลุ่ม 29"/>
          <p:cNvGrpSpPr/>
          <p:nvPr/>
        </p:nvGrpSpPr>
        <p:grpSpPr>
          <a:xfrm>
            <a:off x="5500694" y="0"/>
            <a:ext cx="2275372" cy="1142984"/>
            <a:chOff x="5487632" y="1693611"/>
            <a:chExt cx="2275372" cy="1516914"/>
          </a:xfrm>
        </p:grpSpPr>
        <p:sp>
          <p:nvSpPr>
            <p:cNvPr id="31" name="สี่เหลี่ยมผืนผ้า 30"/>
            <p:cNvSpPr/>
            <p:nvPr/>
          </p:nvSpPr>
          <p:spPr>
            <a:xfrm>
              <a:off x="5487632" y="1693611"/>
              <a:ext cx="2275372" cy="151691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สี่เหลี่ยมผืนผ้า 31"/>
            <p:cNvSpPr/>
            <p:nvPr/>
          </p:nvSpPr>
          <p:spPr>
            <a:xfrm>
              <a:off x="5487632" y="1693611"/>
              <a:ext cx="2275372" cy="15169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th-TH" sz="4300" kern="1200" dirty="0"/>
            </a:p>
            <a:p>
              <a:pPr marL="285750" lvl="1" indent="-28575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th-TH" sz="4300" kern="1200" dirty="0"/>
            </a:p>
          </p:txBody>
        </p:sp>
      </p:grpSp>
      <p:grpSp>
        <p:nvGrpSpPr>
          <p:cNvPr id="3" name="กลุ่ม 32"/>
          <p:cNvGrpSpPr/>
          <p:nvPr/>
        </p:nvGrpSpPr>
        <p:grpSpPr>
          <a:xfrm>
            <a:off x="5214942" y="142852"/>
            <a:ext cx="2615912" cy="1000132"/>
            <a:chOff x="5438969" y="1693309"/>
            <a:chExt cx="2615912" cy="1516260"/>
          </a:xfrm>
          <a:solidFill>
            <a:srgbClr val="99FFCC"/>
          </a:solidFill>
        </p:grpSpPr>
        <p:sp>
          <p:nvSpPr>
            <p:cNvPr id="34" name="สี่เหลี่ยมผืนผ้า 33"/>
            <p:cNvSpPr/>
            <p:nvPr/>
          </p:nvSpPr>
          <p:spPr>
            <a:xfrm>
              <a:off x="5581845" y="1693309"/>
              <a:ext cx="2473036" cy="1516260"/>
            </a:xfrm>
            <a:prstGeom prst="rect">
              <a:avLst/>
            </a:prstGeom>
            <a:grpFill/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สี่เหลี่ยมผืนผ้า 34"/>
            <p:cNvSpPr/>
            <p:nvPr/>
          </p:nvSpPr>
          <p:spPr>
            <a:xfrm>
              <a:off x="5438969" y="1693309"/>
              <a:ext cx="2473036" cy="15162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v"/>
              </a:pP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ระยะเวลา 2 ปี</a:t>
              </a:r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itchFamily="2" charset="2"/>
                <a:buChar char="v"/>
              </a:pPr>
              <a:r>
                <a:rPr lang="th-TH" b="1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 </a:t>
              </a:r>
              <a:r>
                <a:rPr lang="th-TH" sz="2800" b="1" kern="1200" dirty="0" smtClean="0">
                  <a:solidFill>
                    <a:srgbClr val="0000FF"/>
                  </a:solidFill>
                  <a:latin typeface="TH SarabunIT๙" pitchFamily="34" charset="-34"/>
                  <a:cs typeface="TH SarabunIT๙" pitchFamily="34" charset="-34"/>
                </a:rPr>
                <a:t>ประเมินทุกๆ 6 เดือน</a:t>
              </a:r>
              <a:endParaRPr lang="th-TH" sz="2800" b="1" kern="12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44" name="สี่เหลี่ยมผืนผ้า 43"/>
          <p:cNvSpPr/>
          <p:nvPr/>
        </p:nvSpPr>
        <p:spPr>
          <a:xfrm>
            <a:off x="5729998" y="2789570"/>
            <a:ext cx="3414002" cy="142876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 หมวดที่ 1 วินัย คุณธรรม จริยธรรมฯ</a:t>
            </a:r>
            <a:endParaRPr lang="en-US" sz="1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 หมวดที่ 2 การจัดการเรียนการสอน</a:t>
            </a:r>
            <a:endParaRPr lang="en-US" sz="1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 หมวดที่ 3 การบริหารจัดการชั้นเรียน</a:t>
            </a:r>
            <a:endParaRPr lang="en-US" sz="1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 หมวดที่ 4 การมีส่วนร่วมการพัฒนาในสถานศึกษาฯ</a:t>
            </a:r>
            <a:endParaRPr lang="en-US" sz="1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 smtClean="0">
                <a:latin typeface="TH SarabunIT๙" pitchFamily="34" charset="-34"/>
                <a:cs typeface="TH SarabunIT๙" pitchFamily="34" charset="-34"/>
              </a:rPr>
              <a:t> หมวดที่ 5 ทักษะการใช้ภาษาและ</a:t>
            </a:r>
            <a:r>
              <a:rPr lang="th-TH" sz="1800" b="1" dirty="0" err="1" smtClean="0">
                <a:latin typeface="TH SarabunIT๙" pitchFamily="34" charset="-34"/>
                <a:cs typeface="TH SarabunIT๙" pitchFamily="34" charset="-34"/>
              </a:rPr>
              <a:t>เทคโนโลยีดิจิทัล</a:t>
            </a:r>
            <a:endParaRPr lang="th-TH" sz="1800" b="1" kern="1200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0" name="สี่เหลี่ยมผืนผ้า 49"/>
          <p:cNvSpPr/>
          <p:nvPr/>
        </p:nvSpPr>
        <p:spPr>
          <a:xfrm>
            <a:off x="5500694" y="4357694"/>
            <a:ext cx="3643305" cy="1285884"/>
          </a:xfrm>
          <a:prstGeom prst="rect">
            <a:avLst/>
          </a:prstGeom>
          <a:solidFill>
            <a:srgbClr val="FFFF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9388" lvl="1" indent="-179388" defTabSz="1244600">
              <a:lnSpc>
                <a:spcPct val="90000"/>
              </a:lnSpc>
              <a:spcAft>
                <a:spcPct val="15000"/>
              </a:spcAft>
            </a:pPr>
            <a:r>
              <a:rPr lang="th-TH" sz="20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*ประเมินครั้งที่ 1 – 2 </a:t>
            </a:r>
            <a:r>
              <a:rPr lang="th-TH" sz="2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ต้องมีคะแนนในแต่ละด้านจากกรรมการเฉลี่ยไม่ต่ำกว่าร้อยละ 60</a:t>
            </a:r>
            <a:endParaRPr lang="th-TH" sz="2000" b="1" kern="1200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79388" lvl="1" indent="-179388" defTabSz="1244600">
              <a:lnSpc>
                <a:spcPct val="90000"/>
              </a:lnSpc>
              <a:spcAft>
                <a:spcPct val="15000"/>
              </a:spcAft>
            </a:pPr>
            <a:r>
              <a:rPr lang="th-TH" sz="2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*ประเมินครั้งที่ </a:t>
            </a:r>
            <a:r>
              <a:rPr lang="en-US" sz="2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20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– 4 ต้องมีคะแนนในแต่ละด้านจากกรรมการเฉลี่ยไม่ต่ำกว่าร้อยละ 70</a:t>
            </a:r>
            <a:endParaRPr lang="th-TH" sz="2000" b="1" kern="1200" dirty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1" name="สี่เหลี่ยมผืนผ้า 50"/>
          <p:cNvSpPr/>
          <p:nvPr/>
        </p:nvSpPr>
        <p:spPr>
          <a:xfrm>
            <a:off x="5643602" y="1285859"/>
            <a:ext cx="3500398" cy="1352409"/>
          </a:xfrm>
          <a:prstGeom prst="rect">
            <a:avLst/>
          </a:prstGeom>
          <a:solidFill>
            <a:srgbClr val="99FF99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ผู้อำนวยการสถานศึกษา ประธานกรรมการ</a:t>
            </a:r>
          </a:p>
          <a:p>
            <a:pPr>
              <a:buFont typeface="Wingdings" pitchFamily="2" charset="2"/>
              <a:buChar char="§"/>
            </a:pP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ผู้ดำรงตำแหน่งครูในสถานศึกษา กรรมการ</a:t>
            </a:r>
          </a:p>
          <a:p>
            <a:pPr>
              <a:buFont typeface="Wingdings" pitchFamily="2" charset="2"/>
              <a:buChar char="§"/>
            </a:pP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ผู้ทรงคุณวุฒิอื่นจากภายนอกสถานศึกษา  </a:t>
            </a:r>
          </a:p>
          <a:p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  กรรมการ </a:t>
            </a:r>
            <a:endParaRPr lang="th-TH" sz="2000" b="1" kern="1200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2" name="สี่เหลี่ยมผืนผ้า 51"/>
          <p:cNvSpPr/>
          <p:nvPr/>
        </p:nvSpPr>
        <p:spPr>
          <a:xfrm>
            <a:off x="4572000" y="5786454"/>
            <a:ext cx="4286280" cy="928694"/>
          </a:xfrm>
          <a:prstGeom prst="rect">
            <a:avLst/>
          </a:prstGeom>
          <a:solidFill>
            <a:srgbClr val="FF9933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449263" lvl="1" indent="-449263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“</a:t>
            </a:r>
            <a:r>
              <a:rPr lang="th-TH" sz="2400" b="1" kern="12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ผ่าน” ทั้ง 4 ครั้ง ให้แต่งตั้งให้ดำรงตำแหน่งครู </a:t>
            </a:r>
          </a:p>
          <a:p>
            <a:pPr marL="449263" lvl="1" indent="-449263" defTabSz="1244600">
              <a:lnSpc>
                <a:spcPct val="90000"/>
              </a:lnSpc>
              <a:spcAft>
                <a:spcPct val="15000"/>
              </a:spcAft>
            </a:pPr>
            <a:r>
              <a:rPr lang="th-TH" sz="2400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 “ไม่ผ่าน” ครั้งใดครั้งหนึ่ง ให้พ้นจากตำแหน่ง</a:t>
            </a:r>
            <a:endParaRPr lang="th-TH" sz="2400" b="1" kern="1200" dirty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5" name="Diagram group"/>
          <p:cNvGrpSpPr/>
          <p:nvPr/>
        </p:nvGrpSpPr>
        <p:grpSpPr>
          <a:xfrm>
            <a:off x="-142907" y="1000108"/>
            <a:ext cx="2786081" cy="1285884"/>
            <a:chOff x="2758804" y="3431"/>
            <a:chExt cx="2676743" cy="1171292"/>
          </a:xfrm>
          <a:solidFill>
            <a:schemeClr val="bg2">
              <a:lumMod val="75000"/>
            </a:schemeClr>
          </a:solidFill>
          <a:scene3d>
            <a:camera prst="perspectiveLeft" zoom="91000"/>
            <a:lightRig rig="threePt" dir="t">
              <a:rot lat="0" lon="0" rev="20640000"/>
            </a:lightRig>
          </a:scene3d>
        </p:grpSpPr>
        <p:grpSp>
          <p:nvGrpSpPr>
            <p:cNvPr id="6" name="กลุ่ม 53"/>
            <p:cNvGrpSpPr/>
            <p:nvPr/>
          </p:nvGrpSpPr>
          <p:grpSpPr>
            <a:xfrm>
              <a:off x="2758804" y="3431"/>
              <a:ext cx="2676743" cy="1171292"/>
              <a:chOff x="2758804" y="3431"/>
              <a:chExt cx="2676743" cy="1171292"/>
            </a:xfrm>
            <a:grpFill/>
          </p:grpSpPr>
          <p:sp>
            <p:nvSpPr>
              <p:cNvPr id="55" name="วงรี 54"/>
              <p:cNvSpPr/>
              <p:nvPr/>
            </p:nvSpPr>
            <p:spPr>
              <a:xfrm>
                <a:off x="2758804" y="3431"/>
                <a:ext cx="2676743" cy="1171292"/>
              </a:xfrm>
              <a:prstGeom prst="ellipse">
                <a:avLst/>
              </a:prstGeom>
              <a:grpFill/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</p:sp>
          <p:sp>
            <p:nvSpPr>
              <p:cNvPr id="56" name="วงรี 4"/>
              <p:cNvSpPr/>
              <p:nvPr/>
            </p:nvSpPr>
            <p:spPr>
              <a:xfrm>
                <a:off x="3268266" y="328790"/>
                <a:ext cx="1892743" cy="828228"/>
              </a:xfrm>
              <a:prstGeom prst="rect">
                <a:avLst/>
              </a:prstGeom>
              <a:noFill/>
              <a:ln>
                <a:noFill/>
              </a:ln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>
                  <a:spcBef>
                    <a:spcPct val="0"/>
                  </a:spcBef>
                  <a:spcAft>
                    <a:spcPts val="0"/>
                  </a:spcAft>
                </a:pPr>
                <a:r>
                  <a:rPr lang="th-TH" sz="3200" b="1" kern="1200" dirty="0" smtClean="0">
                    <a:latin typeface="TH SarabunIT๙" pitchFamily="34" charset="-34"/>
                    <a:cs typeface="TH SarabunIT๙" pitchFamily="34" charset="-34"/>
                  </a:rPr>
                  <a:t>ก.ค.ศ.</a:t>
                </a:r>
              </a:p>
              <a:p>
                <a:pPr lvl="0" algn="ctr" defTabSz="1066800">
                  <a:spcBef>
                    <a:spcPct val="0"/>
                  </a:spcBef>
                  <a:spcAft>
                    <a:spcPts val="0"/>
                  </a:spcAft>
                </a:pPr>
                <a:r>
                  <a:rPr lang="th-TH" sz="1800" b="1" dirty="0" smtClean="0">
                    <a:latin typeface="TH SarabunIT๙" pitchFamily="34" charset="-34"/>
                    <a:cs typeface="TH SarabunIT๙" pitchFamily="34" charset="-34"/>
                  </a:rPr>
                  <a:t>( 1 ต.ค. 61)</a:t>
                </a:r>
                <a:endParaRPr lang="th-TH" sz="1800" b="1" kern="1200" dirty="0" smtClean="0">
                  <a:latin typeface="TH SarabunIT๙" pitchFamily="34" charset="-34"/>
                  <a:cs typeface="TH SarabunIT๙" pitchFamily="34" charset="-34"/>
                </a:endParaRPr>
              </a:p>
              <a:p>
                <a:pPr lvl="0" algn="ctr" defTabSz="1066800">
                  <a:spcBef>
                    <a:spcPct val="0"/>
                  </a:spcBef>
                  <a:spcAft>
                    <a:spcPts val="0"/>
                  </a:spcAft>
                </a:pPr>
                <a:endParaRPr lang="th-TH" sz="3200" b="1" kern="1200" dirty="0">
                  <a:latin typeface="TH SarabunIT๙" pitchFamily="34" charset="-34"/>
                  <a:cs typeface="TH SarabunIT๙" pitchFamily="34" charset="-34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ไดอะแกรม 19"/>
          <p:cNvGraphicFramePr/>
          <p:nvPr/>
        </p:nvGraphicFramePr>
        <p:xfrm>
          <a:off x="71438" y="142876"/>
          <a:ext cx="892971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ไดอะแกรม 6"/>
          <p:cNvGraphicFramePr/>
          <p:nvPr/>
        </p:nvGraphicFramePr>
        <p:xfrm>
          <a:off x="0" y="214290"/>
          <a:ext cx="907259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ดาว 5 แฉก 7">
            <a:hlinkClick r:id="rId11" action="ppaction://hlinksldjump"/>
          </p:cNvPr>
          <p:cNvSpPr/>
          <p:nvPr/>
        </p:nvSpPr>
        <p:spPr>
          <a:xfrm>
            <a:off x="3571868" y="1000108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ดาว 5 แฉก 8">
            <a:hlinkClick r:id="rId12" action="ppaction://hlinksldjump"/>
          </p:cNvPr>
          <p:cNvSpPr/>
          <p:nvPr/>
        </p:nvSpPr>
        <p:spPr>
          <a:xfrm>
            <a:off x="6643702" y="2428868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ดาว 5 แฉก 9">
            <a:hlinkClick r:id="rId13" action="ppaction://hlinksldjump"/>
          </p:cNvPr>
          <p:cNvSpPr/>
          <p:nvPr/>
        </p:nvSpPr>
        <p:spPr>
          <a:xfrm>
            <a:off x="7715272" y="4143380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ดาว 5 แฉก 10">
            <a:hlinkClick r:id="rId14" action="ppaction://hlinksldjump"/>
          </p:cNvPr>
          <p:cNvSpPr/>
          <p:nvPr/>
        </p:nvSpPr>
        <p:spPr>
          <a:xfrm>
            <a:off x="6429388" y="5500702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ดาว 5 แฉก 13">
            <a:hlinkClick r:id="rId15" action="ppaction://hlinksldjump"/>
          </p:cNvPr>
          <p:cNvSpPr/>
          <p:nvPr/>
        </p:nvSpPr>
        <p:spPr>
          <a:xfrm>
            <a:off x="3857620" y="5572140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ดาว 5 แฉก 14">
            <a:hlinkClick r:id="rId16" action="ppaction://hlinksldjump"/>
          </p:cNvPr>
          <p:cNvSpPr/>
          <p:nvPr/>
        </p:nvSpPr>
        <p:spPr>
          <a:xfrm>
            <a:off x="1000100" y="4143380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ดาว 5 แฉก 15">
            <a:hlinkClick r:id="rId17" action="ppaction://hlinksldjump"/>
          </p:cNvPr>
          <p:cNvSpPr/>
          <p:nvPr/>
        </p:nvSpPr>
        <p:spPr>
          <a:xfrm>
            <a:off x="1571604" y="2143116"/>
            <a:ext cx="285752" cy="5572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214810" y="3786190"/>
            <a:ext cx="928694" cy="28575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th-TH" sz="1600" b="1" kern="1200" dirty="0" smtClean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 1 เม.ย. 62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142844" y="357166"/>
          <a:ext cx="8929718" cy="6072230"/>
        </p:xfrm>
        <a:graphic>
          <a:graphicData uri="http://schemas.openxmlformats.org/drawingml/2006/table">
            <a:tbl>
              <a:tblPr/>
              <a:tblGrid>
                <a:gridCol w="4058858"/>
                <a:gridCol w="4870860"/>
              </a:tblGrid>
              <a:tr h="37951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มาตรฐานทั่วไปเดิม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มาตรฐานทั่วไปใหม่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692715">
                <a:tc>
                  <a:txBody>
                    <a:bodyPr/>
                    <a:lstStyle/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ให้ผู้ได้รับการบรรจุและ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แต่งตั้งตำแหน่ง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ครูผู้ช่วย ครูผู้ดูแลเด็ก และหัวหน้าศูนย์พัฒนาเด็กเล็ก 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ให้เตรียม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ความพร้อมและพัฒนาอย่างเข้มระหว่างปฏิบัติราชการในตำแหน่งครูผู้ช่วย ครูผู้ดูแลเด็ก และหัวหน้าศูนย์พัฒนาเด็กเล็ก  เป็น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เวลา 2 ปี              นับ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แต่วันเข้าปฏิบัติหน้าที่ราชการก่อน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แต่งตั้ง                ให้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ดำรงตำแหน่งครู ตามหลักสูตรที่ 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ก.กลาง 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กำหนด</a:t>
                      </a:r>
                      <a:endParaRPr lang="en-US" sz="2400" b="1" spc="-100" baseline="0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กรณีครูผู้ช่วยผู้ใดได้ลาคลอดบุตร ลาป่วย ซึ่งจำเป็นต้องรักษาตัวเป็นเวลานาน ลาป่วยเพราะประสบอันตรายในขณะปฏิบัติราชการตามหน้าที่ หรือขณะเดินทางไป หรือกลับจากปฏิบัติราชการตามหน้าที่ หรือลาเข้ารับการตรวจเลือก หรือเข้ารับการเตรียมพลเป็นระยะเวลาลา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เกิน 90 วัน 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ไม่ให้นับระยะเวลาการลาที่</a:t>
                      </a:r>
                      <a:r>
                        <a:rPr lang="th-TH" sz="2400" b="1" spc="-100" baseline="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เกิน 90 วันดังกล่าว </a:t>
                      </a:r>
                      <a:r>
                        <a:rPr lang="th-TH" sz="2400" b="1" spc="-100" baseline="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รวมเป็นเวลาการเตรียมความพร้อมและพัฒนาอย่างเข้ม </a:t>
                      </a:r>
                      <a:endParaRPr lang="en-US" sz="2400" b="1" spc="-100" baseline="0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u="sng" spc="-4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ให้สถานศึกษา</a:t>
                      </a:r>
                      <a:r>
                        <a:rPr lang="th-TH" sz="2400" b="1" u="sng" spc="-4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และ </a:t>
                      </a:r>
                      <a:r>
                        <a:rPr lang="th-TH" sz="2400" b="1" u="sng" spc="-40" dirty="0" err="1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400" b="1" spc="-4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spc="-4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ดำเนินการเตรียมความพร้อมและพัฒนาอย่างเข้ม</a:t>
                      </a:r>
                      <a:r>
                        <a:rPr lang="th-TH" sz="24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สำหรับผู้ที่ได้รับการบรรจุและแต่งตั้งเข้ารับราชการ ตำแหน่งครูผู้ช่วย ครูผู้ดูแลเด็ก และหัวหน้าศูนย์พัฒนาเด็กเล็ก </a:t>
                      </a:r>
                      <a:r>
                        <a:rPr lang="th-TH" sz="2400" b="1" u="sng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เป็น</a:t>
                      </a:r>
                      <a:r>
                        <a:rPr lang="th-TH" sz="2400" b="1" u="sng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เวลา 2 ปี ใน</a:t>
                      </a:r>
                      <a:r>
                        <a:rPr lang="th-TH" sz="2400" b="1" u="sng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ถานศึกษาที่ได้รับการบรรจุและแต่งตั้งนับแต่วันเข้าปฏิบัติหน้าที่ราชการก่อนแต่งตั้งให้ดำรงตำแหน่งครู</a:t>
                      </a:r>
                      <a:endParaRPr lang="en-US" sz="2400" b="1" u="sng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spc="-70" baseline="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กรณีครูผู้ช่วย ครูผู้ดูแลเด็ก และหัวหน้าศูนย์พัฒนาเด็กเล็ก </a:t>
                      </a:r>
                      <a:r>
                        <a:rPr lang="th-TH" sz="24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ผู้ใดได้ลาคลอดบุตร ลาป่วย ซึ่งจำเป็นต้องรักษาตัวเป็นเวลานาน ลาป่วยเพราะประสบอันตรายในขณะปฏิบัติราชการตามหน้าที่หรือขณะเดินทางไป หรือกลับจากปฏิบัติราชการตามหน้าที่ หรือลาเข้ารับการตรวจ</a:t>
                      </a:r>
                      <a:r>
                        <a:rPr lang="th-TH" sz="2400" b="1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เลือกหรือ</a:t>
                      </a:r>
                      <a:r>
                        <a:rPr lang="th-TH" sz="24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เข้ารับการเตรียมพล ให้นับวันลาดังกล่าวรวมเป็น</a:t>
                      </a:r>
                      <a:r>
                        <a:rPr lang="th-TH" sz="2400" b="1" spc="-10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ระยะเวลาการเตรียมความพร้อมและพัฒนาอย่างเข้มได้ไม่</a:t>
                      </a:r>
                      <a:r>
                        <a:rPr lang="th-TH" sz="2400" b="1" spc="-10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เกิน 90 วัน </a:t>
                      </a:r>
                      <a:r>
                        <a:rPr lang="th-TH" sz="2400" b="1" u="sng" spc="-10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หากลา</a:t>
                      </a:r>
                      <a:r>
                        <a:rPr lang="th-TH" sz="2400" b="1" u="sng" spc="-10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เกิน 90</a:t>
                      </a:r>
                      <a:r>
                        <a:rPr lang="th-TH" sz="2400" b="1" u="sng" spc="-100" baseline="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วัน </a:t>
                      </a:r>
                      <a:r>
                        <a:rPr lang="th-TH" sz="2400" b="1" u="sng" spc="-10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</a:t>
                      </a:r>
                      <a:r>
                        <a:rPr lang="th-TH" sz="2400" b="1" u="sng" spc="-10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นั้นต้องเตรียมความพร้อมและพัฒนาอย่างเข้ม ตามจำนวนวันลาที่เกินให้</a:t>
                      </a:r>
                      <a:r>
                        <a:rPr lang="th-TH" sz="2400" b="1" u="sng" spc="-10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ครบ 2 ปี</a:t>
                      </a:r>
                      <a:endParaRPr lang="en-US" sz="2400" b="1" spc="-100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7" name="ลูกศรขวา 6">
            <a:hlinkClick r:id="rId3" action="ppaction://hlinksldjump"/>
          </p:cNvPr>
          <p:cNvSpPr/>
          <p:nvPr/>
        </p:nvSpPr>
        <p:spPr>
          <a:xfrm>
            <a:off x="8715404" y="6143653"/>
            <a:ext cx="428596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71406" y="212430"/>
          <a:ext cx="8929718" cy="6431280"/>
        </p:xfrm>
        <a:graphic>
          <a:graphicData uri="http://schemas.openxmlformats.org/drawingml/2006/table">
            <a:tbl>
              <a:tblPr/>
              <a:tblGrid>
                <a:gridCol w="4058860"/>
                <a:gridCol w="4870858"/>
              </a:tblGrid>
              <a:tr h="26193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2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มาตรฐานทั่วไปเดิม</a:t>
                      </a:r>
                      <a:endParaRPr lang="en-US" sz="2200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2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มาตรฐานทั่วไปใหม่</a:t>
                      </a:r>
                      <a:endParaRPr lang="en-US" sz="2200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6024606">
                <a:tc>
                  <a:txBody>
                    <a:bodyPr/>
                    <a:lstStyle/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ให้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000" b="1" spc="-100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แต่งตั้ง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คณะ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กรรมการฯ 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จำนวน 3 คน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1. </a:t>
                      </a:r>
                      <a:r>
                        <a:rPr lang="th-TH" sz="2000" b="1" u="sng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กรณีครูผู้ช่วย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  (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1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 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ผู้อำนวยการสถานศึกษา</a:t>
                      </a:r>
                      <a:r>
                        <a:rPr lang="th-TH" sz="20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หรือรองผู้อำนวยการ</a:t>
                      </a: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สถานศึกษา เป็นประธาน</a:t>
                      </a:r>
                      <a:r>
                        <a:rPr lang="th-TH" sz="2000" b="1" spc="-8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กรรมการ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8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 (</a:t>
                      </a:r>
                      <a:r>
                        <a:rPr lang="th-TH" sz="2000" b="1" spc="-8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2</a:t>
                      </a:r>
                      <a:r>
                        <a:rPr lang="th-TH" sz="2000" b="1" spc="-8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 </a:t>
                      </a:r>
                      <a:r>
                        <a:rPr lang="th-TH" sz="2000" b="1" spc="-8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ผู้ทรงคุณวุฒิในคณะกรรมการสถานศึกษา จำนวน </a:t>
                      </a:r>
                      <a:r>
                        <a:rPr lang="th-TH" sz="20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1 คน เป็นกรรมการ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7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(</a:t>
                      </a:r>
                      <a:r>
                        <a:rPr lang="th-TH" sz="20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3</a:t>
                      </a:r>
                      <a:r>
                        <a:rPr lang="th-TH" sz="2000" b="1" spc="-7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 ผู้ดำรง</a:t>
                      </a:r>
                      <a:r>
                        <a:rPr lang="th-TH" sz="20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ตำแหน่ง</a:t>
                      </a: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ูที่ผู้อำนวยการสถานศึกษาแต่งตั้งให้ทำหน้าที่ครูพี่เลี้ยงดูแลระหว่างการเตรียมความพร้อมและพัฒนาอย่างเข้ม เป็นกรรมการและเลขานุการ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2</a:t>
                      </a: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. </a:t>
                      </a:r>
                      <a:r>
                        <a:rPr lang="th-TH" sz="2000" b="1" u="sng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กรณีครูผู้ดูแลเด็กและหัวหน้าศูนย์พัฒนาเด็กเล็ก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 (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1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 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ผู้อำนวยการสถานศึกษา</a:t>
                      </a:r>
                      <a:r>
                        <a:rPr lang="th-TH" sz="20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หรือรองผู้อำนวยการสถานศึกษา สังกัด </a:t>
                      </a:r>
                      <a:r>
                        <a:rPr lang="th-TH" sz="2000" b="1" spc="-60" dirty="0" err="1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หรือ </a:t>
                      </a:r>
                      <a:r>
                        <a:rPr lang="th-TH" sz="2000" b="1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สพท.</a:t>
                      </a: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0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จำนวน 1 คน เป็นประธานกรรมการ 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(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2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 </a:t>
                      </a: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ผู้ทรงคุณวุฒิด้านการศึกษาใน</a:t>
                      </a: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คณะกรรมการ </a:t>
                      </a:r>
                      <a:r>
                        <a:rPr lang="th-TH" sz="2000" b="1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ศพด.</a:t>
                      </a:r>
                      <a:r>
                        <a:rPr lang="th-TH" sz="20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0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จำนวน 1 คน </a:t>
                      </a:r>
                      <a:r>
                        <a:rPr lang="th-TH" sz="20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เป็นกรรมการ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000" b="1" spc="-6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(</a:t>
                      </a:r>
                      <a:r>
                        <a:rPr lang="th-TH" sz="20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3) 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พนักงานหรือข้าราชการครูสังกัด </a:t>
                      </a:r>
                      <a:r>
                        <a:rPr lang="th-TH" sz="2000" b="1" spc="-100" dirty="0" err="1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หรือข้าราชการครู 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สังกัด </a:t>
                      </a:r>
                      <a:r>
                        <a:rPr lang="th-TH" sz="2000" b="1" spc="-100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สพท.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แล้วแต่</a:t>
                      </a:r>
                      <a:r>
                        <a:rPr lang="th-TH" sz="2000" b="1" spc="-10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 ที่</a:t>
                      </a:r>
                      <a:r>
                        <a:rPr lang="th-TH" sz="20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ดำรงตำแหน่งครู ที่ผู้อำนวยการสถานศึกษาแต่งตั้งให้ทำหน้าที่ครูพี่เลี้ยงดูแลระหว่างการเตรียมความพร้อมและพัฒนาอย่างเข้ม จำนวน 1 คน เป็นกรรมการและเลขานุการ</a:t>
                      </a:r>
                      <a:endParaRPr lang="en-US" sz="20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914400" algn="l"/>
                          <a:tab pos="4381500" algn="l"/>
                        </a:tabLst>
                      </a:pPr>
                      <a:r>
                        <a:rPr lang="th-TH" sz="2200" u="none" spc="-70" baseline="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u="none" spc="-7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u="none" spc="-7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ให้</a:t>
                      </a:r>
                      <a:r>
                        <a:rPr lang="th-TH" sz="2400" b="1" u="none" spc="-7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400" b="1" u="none" spc="-70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400" b="1" u="none" spc="-7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แต่งตั้ง</a:t>
                      </a:r>
                      <a:r>
                        <a:rPr lang="th-TH" sz="2400" b="1" u="none" spc="-7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คณะ</a:t>
                      </a:r>
                      <a:r>
                        <a:rPr lang="th-TH" sz="2400" b="1" u="none" spc="-7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กรรมการฯ  </a:t>
                      </a:r>
                      <a:r>
                        <a:rPr lang="th-TH" sz="24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จำนวน </a:t>
                      </a:r>
                      <a:r>
                        <a:rPr lang="th-TH" sz="24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3 คน 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914400" algn="l"/>
                          <a:tab pos="4381500" algn="l"/>
                        </a:tabLst>
                      </a:pPr>
                      <a:r>
                        <a:rPr lang="th-TH" sz="2400" b="1" u="sng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(1) </a:t>
                      </a:r>
                      <a:r>
                        <a:rPr lang="th-TH" sz="2400" b="1" u="sng" spc="-3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ผู้อำนวยการสถานศึกษา ประธานกรรมการ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914400" algn="l"/>
                          <a:tab pos="4381500" algn="l"/>
                        </a:tabLst>
                      </a:pPr>
                      <a:r>
                        <a:rPr lang="th-TH" sz="2400" b="1" u="sng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(2) ผู้</a:t>
                      </a:r>
                      <a:r>
                        <a:rPr lang="th-TH" sz="2400" b="1" u="sng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ดำรงตำแหน่งครูในสถานศึกษา </a:t>
                      </a:r>
                      <a:r>
                        <a:rPr lang="th-TH" sz="2400" b="1" u="sng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กรรมการ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914400" algn="l"/>
                          <a:tab pos="4381500" algn="l"/>
                        </a:tabLst>
                      </a:pPr>
                      <a:r>
                        <a:rPr lang="th-TH" sz="2400" b="1" u="sng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(3) ผู้ทรงคุณวุฒิทางการศึกษาจากภายนอกสถานศึกษา กรรมการ    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  <a:tabLst>
                          <a:tab pos="914400" algn="l"/>
                          <a:tab pos="4381500" algn="l"/>
                        </a:tabLst>
                      </a:pPr>
                      <a:r>
                        <a:rPr lang="th-TH" sz="2400" b="1" u="none" spc="-8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กรณีไม่มีผู้ดำรงตำแหน่งตามข้อ (1) หรือข้อ (2</a:t>
                      </a:r>
                      <a:r>
                        <a:rPr lang="th-TH" sz="2400" b="1" u="none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) </a:t>
                      </a:r>
                      <a:r>
                        <a:rPr lang="th-TH" sz="2400" b="1" u="none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              ใน</a:t>
                      </a:r>
                      <a:r>
                        <a:rPr lang="th-TH" sz="2400" b="1" u="none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สถานศึกษาที่ครูผู้ช่วย</a:t>
                      </a:r>
                      <a:r>
                        <a:rPr lang="th-TH" sz="2400" b="1" u="none" spc="-3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ครูผู้ดูแลเด็ก และหัวหน้าศูนย์พัฒนาเด็กเล็ก </a:t>
                      </a:r>
                      <a:r>
                        <a:rPr lang="th-TH" sz="2400" b="1" u="none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ได้รับการบรรจุและแต่งตั้ง แล้วแต่กรณี </a:t>
                      </a:r>
                      <a:r>
                        <a:rPr lang="th-TH" sz="2400" b="1" u="none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              ให้</a:t>
                      </a:r>
                      <a:r>
                        <a:rPr lang="th-TH" sz="2400" b="1" u="none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แต่งตั้งจากสถานศึกษาอื่นที่อยู่ใกล้เคียงกัน เป็น</a:t>
                      </a:r>
                      <a:r>
                        <a:rPr lang="th-TH" sz="2400" b="1" u="none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กรรมการฯ </a:t>
                      </a:r>
                      <a:r>
                        <a:rPr lang="th-TH" sz="2400" b="1" u="none" spc="-3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ตาม</a:t>
                      </a:r>
                      <a:r>
                        <a:rPr lang="th-TH" sz="2400" b="1" u="none" spc="-3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องค์ประกอบได้ตามความเหมาะสม</a:t>
                      </a:r>
                      <a:endParaRPr lang="en-US" sz="2400" b="1" u="none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2. </a:t>
                      </a:r>
                      <a:r>
                        <a:rPr lang="th-TH" sz="24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ให้คณะ</a:t>
                      </a:r>
                      <a:r>
                        <a:rPr lang="th-TH" sz="24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กรรมการฯ มี</a:t>
                      </a:r>
                      <a:r>
                        <a:rPr lang="th-TH" sz="24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หน้าที่พัฒนาและประเมินผลด้านการปฏิบัติ</a:t>
                      </a:r>
                      <a:r>
                        <a:rPr lang="th-TH" sz="24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ตน </a:t>
                      </a:r>
                      <a:r>
                        <a:rPr lang="th-TH" sz="2400" b="1" u="sng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และ</a:t>
                      </a:r>
                      <a:r>
                        <a:rPr lang="th-TH" sz="2400" b="1" u="sng" spc="-8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ด้านการปฏิบัติงาน ควบคู่กันเป็นระยะๆ อย่างต่อเนื่องทุกหกเดือน </a:t>
                      </a:r>
                      <a:r>
                        <a:rPr lang="th-TH" sz="2400" b="1" u="sng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รวม 4 ครั้ง</a:t>
                      </a:r>
                      <a:r>
                        <a:rPr lang="th-TH" sz="2400" b="1" u="sng" spc="-8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ใน</a:t>
                      </a:r>
                      <a:r>
                        <a:rPr lang="th-TH" sz="2400" b="1" u="sng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เวลา 2 ปี</a:t>
                      </a:r>
                      <a:r>
                        <a:rPr lang="th-TH" sz="2400" b="1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spc="-8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ตามแบบประเมินที่ </a:t>
                      </a:r>
                      <a:r>
                        <a:rPr lang="th-TH" sz="2400" b="1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ก.กลาง</a:t>
                      </a:r>
                      <a:r>
                        <a:rPr lang="th-TH" sz="2400" b="1" spc="-80" baseline="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กำหนด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4" name="ลูกศรขวา 3">
            <a:hlinkClick r:id="rId3" action="ppaction://hlinksldjump"/>
          </p:cNvPr>
          <p:cNvSpPr/>
          <p:nvPr/>
        </p:nvSpPr>
        <p:spPr>
          <a:xfrm>
            <a:off x="8715404" y="6143653"/>
            <a:ext cx="428596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77559" y="785795"/>
          <a:ext cx="9001125" cy="5214974"/>
        </p:xfrm>
        <a:graphic>
          <a:graphicData uri="http://schemas.openxmlformats.org/drawingml/2006/table">
            <a:tbl>
              <a:tblPr/>
              <a:tblGrid>
                <a:gridCol w="2877387"/>
                <a:gridCol w="3098759"/>
                <a:gridCol w="3024979"/>
              </a:tblGrid>
              <a:tr h="53639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มาตรฐานทั่วไปเดิม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มาตรฐานทั่วไปใหม่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dirty="0" smtClean="0"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หลักเกณฑ์ ก.ค.ศ.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</a:tr>
              <a:tr h="4678579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ต้องมีผลการประเมินจากคณะกรรมการฯทุกคนเฉลี่ยในแต่ละครั้ง ดังนี้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u="sng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ครั้งที่ 1 - 4  </a:t>
                      </a:r>
                      <a:r>
                        <a:rPr lang="th-TH" sz="2800" b="1" spc="-10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ต้องผ่านเกณฑ์การประเมินจากรรมการทุกคนไม่น้อยกว่าร้อยละ 50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u="sng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ครั้งที่ 5 - 8 </a:t>
                      </a:r>
                      <a:r>
                        <a:rPr lang="th-TH" sz="28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ต้องผ่านเกณฑ์</a:t>
                      </a:r>
                      <a:r>
                        <a:rPr lang="th-TH" sz="28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การประเมินจากกรรมการทุกคนไม่น้อยกว่าร้อยละ 60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ต้องมีผลการประเมินจากคณะกรรมการฯ 2 ใน 3 ในแต่ละครั้ง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ดังนี้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</a:pPr>
                      <a:r>
                        <a:rPr lang="th-TH" sz="2800" b="1" u="sng" spc="-9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ครั้งที่ </a:t>
                      </a:r>
                      <a:r>
                        <a:rPr lang="th-TH" sz="2800" b="1" u="sng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1 - 2 </a:t>
                      </a:r>
                      <a:r>
                        <a:rPr lang="th-TH" sz="2800" b="1" u="none" spc="-9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ต้องมีคะแนนในแต่ละด้าน ไม่ต่ำ</a:t>
                      </a:r>
                      <a:r>
                        <a:rPr lang="th-TH" sz="2800" b="1" u="none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กว่าร้อยละ </a:t>
                      </a:r>
                      <a:r>
                        <a:rPr lang="th-TH" sz="2800" b="1" u="none" spc="-9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60</a:t>
                      </a:r>
                      <a:endParaRPr lang="en-US" sz="2800" b="1" u="none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</a:pPr>
                      <a:r>
                        <a:rPr lang="th-TH" sz="2800" b="1" u="sng" spc="-9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ครั้งที่ 3 </a:t>
                      </a:r>
                      <a:r>
                        <a:rPr lang="th-TH" sz="2800" b="1" u="sng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- 4 </a:t>
                      </a:r>
                      <a:r>
                        <a:rPr lang="th-TH" sz="2800" b="1" u="none" spc="-9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ต้องมีคะแนนในแต่ละด้าน ไม่ต่ำกว่าร้อยละ 70</a:t>
                      </a:r>
                      <a:endParaRPr lang="en-US" sz="2800" b="1" u="none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ต้องมีผลการประเมินจากคณะกรรมการทุกคนเฉลี่ยในแต่ละครั้ง</a:t>
                      </a:r>
                      <a:r>
                        <a:rPr lang="th-TH" sz="28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ดังนี้</a:t>
                      </a:r>
                      <a:endParaRPr lang="en-US" sz="2800" b="1" dirty="0" smtClean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</a:pPr>
                      <a:r>
                        <a:rPr lang="th-TH" sz="2800" b="1" u="sng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ครั้งที่ 1 - 2 </a:t>
                      </a:r>
                      <a:r>
                        <a:rPr lang="th-TH" sz="2800" b="1" u="none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ต้องมีคะแนนในแต่ละด้าน ไม่ต่ำกว่าร้อยละ 60</a:t>
                      </a:r>
                      <a:endParaRPr lang="en-US" sz="2800" b="1" u="none" dirty="0" smtClean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</a:pPr>
                      <a:r>
                        <a:rPr lang="th-TH" sz="2800" b="1" u="sng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ครั้งที่ 3 - 4 </a:t>
                      </a:r>
                      <a:r>
                        <a:rPr lang="th-TH" sz="2800" b="1" u="none" spc="-9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ต้องมีคะแนนในแต่ละด้าน ไม่ต่ำกว่าร้อยละ 70</a:t>
                      </a:r>
                      <a:endParaRPr lang="en-US" sz="2800" b="1" u="none" dirty="0" smtClean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201295" algn="thaiDist">
                        <a:spcAft>
                          <a:spcPts val="0"/>
                        </a:spcAft>
                      </a:pP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sp>
        <p:nvSpPr>
          <p:cNvPr id="4" name="ลูกศรขวา 3">
            <a:hlinkClick r:id="rId3" action="ppaction://hlinksldjump"/>
          </p:cNvPr>
          <p:cNvSpPr/>
          <p:nvPr/>
        </p:nvSpPr>
        <p:spPr>
          <a:xfrm>
            <a:off x="8715404" y="6143653"/>
            <a:ext cx="428596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285720" y="785794"/>
          <a:ext cx="8643998" cy="5214974"/>
        </p:xfrm>
        <a:graphic>
          <a:graphicData uri="http://schemas.openxmlformats.org/drawingml/2006/table">
            <a:tbl>
              <a:tblPr/>
              <a:tblGrid>
                <a:gridCol w="4143404"/>
                <a:gridCol w="4500594"/>
              </a:tblGrid>
              <a:tr h="6518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มาตรฐานทั่วไปเดิม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8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มาตรฐานทั่วไปใหม่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563102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โครงสร้างหลักสูตร </a:t>
                      </a:r>
                      <a:r>
                        <a:rPr lang="th-TH" sz="2800" b="1" u="sng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แบ่ง</a:t>
                      </a:r>
                      <a:r>
                        <a:rPr lang="th-TH" sz="2800" b="1" u="sng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ออกเป็น 2 หมวด</a:t>
                      </a:r>
                      <a:endParaRPr lang="en-US" sz="2800" b="1" u="sng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หมวดที่ 1 การปฏิบัติตน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หมวดที่ 2 การปฏิบัติงาน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thaiDist">
                        <a:spcAft>
                          <a:spcPts val="0"/>
                        </a:spcAft>
                        <a:tabLst>
                          <a:tab pos="1077913" algn="l"/>
                        </a:tabLst>
                      </a:pPr>
                      <a:r>
                        <a:rPr lang="th-TH" sz="2800" b="1" spc="-60" baseline="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spc="-6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โครงสร้าง</a:t>
                      </a:r>
                      <a:r>
                        <a:rPr lang="th-TH" sz="2800" b="1" spc="-6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หลักสูตร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แบ่งออกเป็น 5 หมวด </a:t>
                      </a:r>
                      <a:endParaRPr lang="th-TH" sz="2800" b="1" u="sng" dirty="0" smtClean="0"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  <a:p>
                      <a:pPr marL="0" indent="0" algn="thaiDist">
                        <a:spcAft>
                          <a:spcPts val="0"/>
                        </a:spcAft>
                        <a:tabLst>
                          <a:tab pos="1077913" algn="l"/>
                        </a:tabLst>
                      </a:pPr>
                      <a:r>
                        <a:rPr lang="th-TH" sz="2800" b="1" u="none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</a:t>
                      </a: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ที่ </a:t>
                      </a:r>
                      <a:r>
                        <a:rPr lang="th-TH" sz="2800" b="1" u="sng" spc="-6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1 </a:t>
                      </a:r>
                      <a:r>
                        <a:rPr lang="th-TH" sz="2800" b="1" spc="-6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วินัย คุณธรรม จริยธรรม </a:t>
                      </a:r>
                      <a:r>
                        <a:rPr lang="th-TH" sz="2800" b="1" spc="-6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และ</a:t>
                      </a:r>
                    </a:p>
                    <a:p>
                      <a:pPr marL="0" indent="1077913" algn="thaiDist">
                        <a:spcAft>
                          <a:spcPts val="0"/>
                        </a:spcAft>
                        <a:tabLst>
                          <a:tab pos="1077913" algn="l"/>
                        </a:tabLst>
                      </a:pPr>
                      <a:r>
                        <a:rPr lang="th-TH" sz="2800" b="1" spc="-6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จรรยาบรรณ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วิชาชีพ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หมวดที่ 2 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การจัดการเรียนการสอน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หมวดที่ 3 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การบริหารจัดการชั้นเรียน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หมวดที่ 4 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การมีส่วนร่วมการพัฒนา</a:t>
                      </a:r>
                      <a:r>
                        <a:rPr lang="th-TH" sz="28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ใน</a:t>
                      </a:r>
                    </a:p>
                    <a:p>
                      <a:pPr marL="0" indent="1257300" algn="thaiDist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สถานศึกษา 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และชุมชน</a:t>
                      </a:r>
                      <a:r>
                        <a:rPr lang="th-TH" sz="28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การ</a:t>
                      </a:r>
                    </a:p>
                    <a:p>
                      <a:pPr marL="0" indent="1257300" algn="thaiDist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เรียนรู้</a:t>
                      </a:r>
                      <a:r>
                        <a:rPr lang="th-TH" sz="28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ทางวิชาชีพ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8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หมวด</a:t>
                      </a:r>
                      <a:r>
                        <a:rPr lang="th-TH" sz="2800" b="1" u="sng" spc="-3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ที่ 5 </a:t>
                      </a:r>
                      <a:r>
                        <a:rPr lang="th-TH" sz="2800" b="1" spc="-3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ทักษะการใช้ภาษาและ</a:t>
                      </a:r>
                      <a:r>
                        <a:rPr lang="th-TH" sz="2800" b="1" spc="-3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เทคโนโลยี</a:t>
                      </a:r>
                    </a:p>
                    <a:p>
                      <a:pPr marL="0" indent="1257300" algn="thaiDist">
                        <a:spcAft>
                          <a:spcPts val="0"/>
                        </a:spcAft>
                        <a:tabLst>
                          <a:tab pos="1158875" algn="l"/>
                        </a:tabLst>
                      </a:pPr>
                      <a:r>
                        <a:rPr lang="th-TH" sz="2800" b="1" spc="-30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ดิจิทัล</a:t>
                      </a:r>
                      <a:endParaRPr lang="en-US" sz="28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6341" marR="663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4" name="ลูกศรขวา 3">
            <a:hlinkClick r:id="rId3" action="ppaction://hlinksldjump"/>
          </p:cNvPr>
          <p:cNvSpPr/>
          <p:nvPr/>
        </p:nvSpPr>
        <p:spPr>
          <a:xfrm>
            <a:off x="8715404" y="6143653"/>
            <a:ext cx="428596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148966" y="142852"/>
          <a:ext cx="8929717" cy="6736080"/>
        </p:xfrm>
        <a:graphic>
          <a:graphicData uri="http://schemas.openxmlformats.org/drawingml/2006/table">
            <a:tbl>
              <a:tblPr/>
              <a:tblGrid>
                <a:gridCol w="4058859"/>
                <a:gridCol w="4870858"/>
              </a:tblGrid>
              <a:tr h="29873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มาตรฐานทั่วไปเดิม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มาตรฐานทั่วไปใหม่</a:t>
                      </a:r>
                      <a:endParaRPr lang="en-US" sz="24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6273533">
                <a:tc>
                  <a:txBody>
                    <a:bodyPr/>
                    <a:lstStyle/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1. ให้มีการประเมินการเตรียมความ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พร้อมและ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พัฒนา</a:t>
                      </a:r>
                      <a:r>
                        <a:rPr lang="th-TH" sz="2400" b="1" spc="-7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อย่างเข้มครูผู้ช่วยและครูผู้ดูแลเด็ก เป็นระยะๆ ทุกสามเดือน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ตามแบบประเมินที่ 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ก.กลาง 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กำหนด 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2. ในการประเมินแต่ละครั้งให้ประธานกรรมการแจ้งผลการประเมินให้ครูผู้ช่วยและครูผู้ดูแลเด็ก และรายงานให้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400" b="1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ทราบ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  <a:tabLst>
                          <a:tab pos="1371600" algn="l"/>
                          <a:tab pos="4381500" algn="l"/>
                        </a:tabLst>
                      </a:pP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3. เมื่อ</a:t>
                      </a:r>
                      <a:r>
                        <a:rPr lang="th-TH" sz="24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ครบ</a:t>
                      </a:r>
                      <a:r>
                        <a:rPr lang="th-TH" sz="2400" b="1" spc="-6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เวลา 2 ให้</a:t>
                      </a:r>
                      <a:r>
                        <a:rPr lang="th-TH" sz="24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คณะกรรมการเตรียมความพร้อม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และพัฒนาอย่างเข้มสรุปผลการประเมิน ตามแบบสรุป</a:t>
                      </a:r>
                      <a:r>
                        <a:rPr lang="th-TH" sz="24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ท้ายหลักเกณฑ์ต่อ</a:t>
                      </a:r>
                      <a:r>
                        <a:rPr lang="th-TH" sz="2400" b="1" spc="-6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400" b="1" spc="-60" dirty="0" err="1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400" b="1" spc="-60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spc="-60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เพื่อเสนอขอความเห็นชอบ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ก.จังหวัด </a:t>
                      </a:r>
                      <a:r>
                        <a:rPr lang="th-TH" sz="2400" b="1" dirty="0">
                          <a:solidFill>
                            <a:srgbClr val="0000FF"/>
                          </a:solidFill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และออกคำสั่งแต่งตั้งให้ดำรงตำแหน่งครูต่อไป</a:t>
                      </a:r>
                      <a:endParaRPr lang="en-US" sz="2400" b="1" dirty="0">
                        <a:solidFill>
                          <a:srgbClr val="0000FF"/>
                        </a:solidFill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200" b="1" spc="-4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1. ให้มีการประเมินการเตรียมความ</a:t>
                      </a:r>
                      <a:r>
                        <a:rPr lang="th-TH" sz="2200" b="1" spc="-4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พร้อมฯ</a:t>
                      </a:r>
                      <a:r>
                        <a:rPr lang="th-TH" sz="2200" b="1" spc="-8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เป็น</a:t>
                      </a:r>
                      <a:r>
                        <a:rPr lang="th-TH" sz="2200" b="1" spc="-8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ระยะ ๆ อย่างต่อเนื่อง และ</a:t>
                      </a:r>
                      <a:r>
                        <a:rPr lang="th-TH" sz="2200" b="1" u="sng" spc="-8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สรุปผลการประเมิน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ทุก 6 เดือน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โดยมุ่งเน้นการประเมินเพื่อการพัฒนา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รวม 4 ครั้ง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ใน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เวลา 2 ปี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ตามแบบประเมินที่ 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ก.กลาง 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กำหนด กรณีไม่สามารถประเมินการเตรียมความพร้อมและพัฒนาอย่างเข้มด้วยเหตุใดๆ ให้ประธานกรรมการรายงานผลต่อ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200" b="1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โดยเร็ว</a:t>
                      </a:r>
                      <a:endParaRPr lang="en-US" sz="22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2. 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แจ้งผลการประเมิน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โดยมีข้อเสนอแนะ </a:t>
                      </a:r>
                      <a:r>
                        <a:rPr lang="th-TH" sz="2200" b="1" spc="-5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จุดเด่น จุดที่ควรพัฒนาและข้อสังเกต จากการประเมินในแต่ละครั้ง</a:t>
                      </a:r>
                      <a:r>
                        <a:rPr lang="th-TH" sz="2200" b="1" spc="-5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ให้ ครู</a:t>
                      </a:r>
                      <a:r>
                        <a:rPr lang="th-TH" sz="2200" b="1" spc="-5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ผู้ช่วย </a:t>
                      </a:r>
                      <a:r>
                        <a:rPr lang="th-TH" sz="2200" b="1" spc="-5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           </a:t>
                      </a:r>
                      <a:r>
                        <a:rPr lang="th-TH" sz="2200" b="1" spc="-3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ครู</a:t>
                      </a:r>
                      <a:r>
                        <a:rPr lang="th-TH" sz="2200" b="1" spc="-3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ผู้ดูแล</a:t>
                      </a:r>
                      <a:r>
                        <a:rPr lang="th-TH" sz="2200" b="1" spc="-30" dirty="0" smtClean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เด็ก และ</a:t>
                      </a:r>
                      <a:r>
                        <a:rPr lang="th-TH" sz="2200" b="1" spc="-30" dirty="0">
                          <a:latin typeface="TH SarabunIT๙" pitchFamily="34" charset="-34"/>
                          <a:ea typeface="BrowalliaNew-Bold"/>
                          <a:cs typeface="TH SarabunIT๙" pitchFamily="34" charset="-34"/>
                        </a:rPr>
                        <a:t>หัวหน้าศูนย์พัฒนาเด็กเล็ก </a:t>
                      </a:r>
                      <a:r>
                        <a:rPr lang="th-TH" sz="2200" b="1" u="sng" spc="-50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ทราบ</a:t>
                      </a:r>
                      <a:r>
                        <a:rPr lang="th-TH" sz="2200" b="1" u="sng" spc="-5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ภายใน 15 วัน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นับแต่วันที่ครบรอบการประเมิน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แล้วให้ประธานกรรมการรายงานผลต่อ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200" b="1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endParaRPr lang="en-US" sz="22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3. 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สรุปผลการประเมินการเตรียมความ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พร้อมฯ ภายใน 30</a:t>
                      </a:r>
                      <a:r>
                        <a:rPr lang="th-TH" sz="2200" b="1" u="sng" baseline="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วันนับ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แต่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ครบ 2 ปี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แล้วให้รายงานผลต่อ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200" b="1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endParaRPr lang="en-US" sz="22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indent="111760" algn="thaiDist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4. กรณีเตรียมความ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พร้อมฯ ครบ 2 ปีแล้ว ผล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การประเมิน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ผ่านเกณฑ์การประเมิน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ที่ 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ก.กลาง 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กำหนดทุกครั้ง และ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200" b="1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พิจารณา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เห็น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ว่า ควร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ให้ผู้นั้นรับราชการต่อไป ให้นำเสนอ 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ก.จังหวัด 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พิจารณาให้ความเห็นชอบ แล้ว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นายก </a:t>
                      </a:r>
                      <a:r>
                        <a:rPr lang="th-TH" sz="2200" b="1" dirty="0" err="1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อปท.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ออก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คำสั่งแต่งตั้ง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ให้ดำรงตำแหน่ง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ครู</a:t>
                      </a:r>
                      <a:r>
                        <a:rPr lang="th-TH" sz="2200" b="1" u="sng" baseline="0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ใน</a:t>
                      </a:r>
                      <a:r>
                        <a:rPr lang="th-TH" sz="2200" b="1" u="sng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วันถัดจากวันครบกำหนดการเตรียมความ</a:t>
                      </a:r>
                      <a:r>
                        <a:rPr lang="th-TH" sz="2200" b="1" u="sng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พร้อมฯ </a:t>
                      </a:r>
                      <a:r>
                        <a:rPr lang="th-TH" sz="2200" b="1" dirty="0" smtClean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แล้ว</a:t>
                      </a:r>
                      <a:r>
                        <a:rPr lang="th-TH" sz="2200" b="1" dirty="0">
                          <a:latin typeface="TH SarabunIT๙" pitchFamily="34" charset="-34"/>
                          <a:ea typeface="Times New Roman"/>
                          <a:cs typeface="TH SarabunIT๙" pitchFamily="34" charset="-34"/>
                        </a:rPr>
                        <a:t>แจ้งให้ผู้นั้นทราบ</a:t>
                      </a:r>
                      <a:endParaRPr lang="en-US" sz="2200" b="1" dirty="0"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" name="ลูกศรขวา 2">
            <a:hlinkClick r:id="rId3" action="ppaction://hlinksldjump"/>
          </p:cNvPr>
          <p:cNvSpPr/>
          <p:nvPr/>
        </p:nvSpPr>
        <p:spPr>
          <a:xfrm>
            <a:off x="3714776" y="6072215"/>
            <a:ext cx="428596" cy="857247"/>
          </a:xfrm>
          <a:prstGeom prst="rightArrow">
            <a:avLst/>
          </a:prstGeom>
          <a:solidFill>
            <a:srgbClr val="FF9933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1634</Words>
  <Application>Microsoft Office PowerPoint</Application>
  <PresentationFormat>นำเสนอทางหน้าจอ (4:3)</PresentationFormat>
  <Paragraphs>130</Paragraphs>
  <Slides>11</Slides>
  <Notes>11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</vt:vector>
  </TitlesOfParts>
  <Company>Project-D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WinLite</dc:creator>
  <cp:lastModifiedBy>DLA</cp:lastModifiedBy>
  <cp:revision>357</cp:revision>
  <cp:lastPrinted>2018-03-22T05:01:33Z</cp:lastPrinted>
  <dcterms:created xsi:type="dcterms:W3CDTF">2015-08-03T03:29:09Z</dcterms:created>
  <dcterms:modified xsi:type="dcterms:W3CDTF">2019-03-28T04:11:52Z</dcterms:modified>
</cp:coreProperties>
</file>