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4" r:id="rId2"/>
    <p:sldId id="262" r:id="rId3"/>
    <p:sldId id="287" r:id="rId4"/>
    <p:sldId id="277" r:id="rId5"/>
    <p:sldId id="288" r:id="rId6"/>
    <p:sldId id="268" r:id="rId7"/>
    <p:sldId id="319" r:id="rId8"/>
    <p:sldId id="292" r:id="rId9"/>
    <p:sldId id="315" r:id="rId10"/>
    <p:sldId id="318" r:id="rId11"/>
    <p:sldId id="267" r:id="rId12"/>
    <p:sldId id="281" r:id="rId13"/>
    <p:sldId id="314" r:id="rId14"/>
    <p:sldId id="282" r:id="rId15"/>
    <p:sldId id="279" r:id="rId16"/>
    <p:sldId id="290" r:id="rId17"/>
    <p:sldId id="283" r:id="rId18"/>
    <p:sldId id="280" r:id="rId19"/>
    <p:sldId id="286" r:id="rId20"/>
    <p:sldId id="317" r:id="rId21"/>
    <p:sldId id="291" r:id="rId22"/>
    <p:sldId id="293" r:id="rId23"/>
    <p:sldId id="294" r:id="rId24"/>
    <p:sldId id="295" r:id="rId25"/>
    <p:sldId id="296" r:id="rId26"/>
    <p:sldId id="297" r:id="rId27"/>
    <p:sldId id="298" r:id="rId28"/>
    <p:sldId id="302" r:id="rId29"/>
    <p:sldId id="305" r:id="rId30"/>
    <p:sldId id="303" r:id="rId31"/>
    <p:sldId id="306" r:id="rId32"/>
    <p:sldId id="299" r:id="rId33"/>
    <p:sldId id="307" r:id="rId34"/>
    <p:sldId id="310" r:id="rId35"/>
    <p:sldId id="308" r:id="rId36"/>
    <p:sldId id="311" r:id="rId37"/>
    <p:sldId id="309" r:id="rId38"/>
    <p:sldId id="312" r:id="rId39"/>
    <p:sldId id="304" r:id="rId40"/>
    <p:sldId id="300" r:id="rId41"/>
    <p:sldId id="301" r:id="rId42"/>
    <p:sldId id="313" r:id="rId43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CCFF33"/>
    <a:srgbClr val="66FF99"/>
    <a:srgbClr val="99FF99"/>
    <a:srgbClr val="99FF66"/>
    <a:srgbClr val="99FFCC"/>
    <a:srgbClr val="FF9933"/>
    <a:srgbClr val="0000CC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01" autoAdjust="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55F64-E3B8-461D-AFED-BAA22A9BA9AC}" type="doc">
      <dgm:prSet loTypeId="urn:microsoft.com/office/officeart/2005/8/layout/cycle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AAFC37B8-9C19-492A-AE22-5B292424684E}">
      <dgm:prSet phldrT="[ข้อความ]" phldr="1"/>
      <dgm:spPr/>
      <dgm:t>
        <a:bodyPr/>
        <a:lstStyle/>
        <a:p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F7E9736B-B76E-4FA1-A80E-2A2A51C86D8B}" type="parTrans" cxnId="{E98EBD55-BF6F-4087-8410-DA4B59239A55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929C5C69-693E-45B3-823F-6A6E8DAF1474}" type="sibTrans" cxnId="{E98EBD55-BF6F-4087-8410-DA4B59239A55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459459A6-54EF-4F7F-8ACA-DC54604516E0}">
      <dgm:prSet phldrT="[ข้อความ]" phldr="1"/>
      <dgm:spPr/>
      <dgm:t>
        <a:bodyPr/>
        <a:lstStyle/>
        <a:p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6FC2CF87-D3A7-46F3-96C9-1E564DAA1C5E}" type="parTrans" cxnId="{A490AB1C-1287-4471-B1A1-442EF8187791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0EB427BC-96D2-4D77-87CA-50D5E42152D7}" type="sibTrans" cxnId="{A490AB1C-1287-4471-B1A1-442EF8187791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93E0F75B-E493-4A88-8BE6-974A76D30211}">
      <dgm:prSet phldrT="[ข้อความ]" phldr="1"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9E6BC60B-F7D9-416E-9A7A-A025A99AAFEE}" type="parTrans" cxnId="{7D509E90-9F71-4D31-8211-A2EF92295804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2515AD31-E754-41CA-835E-E2E88A6F2857}" type="sibTrans" cxnId="{7D509E90-9F71-4D31-8211-A2EF92295804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B2AE3880-EA95-462C-9932-D5BDF3EB1941}">
      <dgm:prSet phldrT="[ข้อความ]" phldr="1"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79FC7709-CBE5-41C8-88B2-FD988984E9A3}" type="parTrans" cxnId="{18DA7BA3-EB73-4E7B-9A79-B4FDE6059A91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3825C051-E0D6-4C10-A67A-1985B087D61F}" type="sibTrans" cxnId="{18DA7BA3-EB73-4E7B-9A79-B4FDE6059A91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68223945-CB31-4F89-B1FE-0BEC6462C607}">
      <dgm:prSet phldrT="[ข้อความ]" phldr="1"/>
      <dgm:spPr/>
      <dgm:t>
        <a:bodyPr/>
        <a:lstStyle/>
        <a:p>
          <a:endParaRPr lang="th-TH" dirty="0">
            <a:latin typeface="TH SarabunIT๙" pitchFamily="34" charset="-34"/>
            <a:cs typeface="TH SarabunIT๙" pitchFamily="34" charset="-34"/>
          </a:endParaRPr>
        </a:p>
      </dgm:t>
    </dgm:pt>
    <dgm:pt modelId="{E25731EC-218A-440A-A019-2BA4306BB3A6}" type="sibTrans" cxnId="{29D5067B-10EB-45FE-A9D3-E28F13229831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524635A7-EE75-4040-A549-AAEA0FAB3C24}" type="parTrans" cxnId="{29D5067B-10EB-45FE-A9D3-E28F13229831}">
      <dgm:prSet/>
      <dgm:spPr/>
      <dgm:t>
        <a:bodyPr/>
        <a:lstStyle/>
        <a:p>
          <a:endParaRPr lang="th-TH">
            <a:latin typeface="TH SarabunIT๙" pitchFamily="34" charset="-34"/>
            <a:cs typeface="TH SarabunIT๙" pitchFamily="34" charset="-34"/>
          </a:endParaRPr>
        </a:p>
      </dgm:t>
    </dgm:pt>
    <dgm:pt modelId="{56769642-CDEB-4418-822D-8E0573763B78}" type="pres">
      <dgm:prSet presAssocID="{19C55F64-E3B8-461D-AFED-BAA22A9BA9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B98C332-1A7E-4B45-9123-0BEA3D7396C2}" type="pres">
      <dgm:prSet presAssocID="{AAFC37B8-9C19-492A-AE22-5B292424684E}" presName="dummy" presStyleCnt="0"/>
      <dgm:spPr/>
      <dgm:t>
        <a:bodyPr/>
        <a:lstStyle/>
        <a:p>
          <a:endParaRPr lang="th-TH"/>
        </a:p>
      </dgm:t>
    </dgm:pt>
    <dgm:pt modelId="{2FD0046A-7F1A-43FD-9BCE-C150E530FD3C}" type="pres">
      <dgm:prSet presAssocID="{AAFC37B8-9C19-492A-AE22-5B292424684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08DC81-8DA8-4A42-9DC6-E328A1357A9C}" type="pres">
      <dgm:prSet presAssocID="{929C5C69-693E-45B3-823F-6A6E8DAF1474}" presName="sibTrans" presStyleLbl="node1" presStyleIdx="0" presStyleCnt="5"/>
      <dgm:spPr/>
      <dgm:t>
        <a:bodyPr/>
        <a:lstStyle/>
        <a:p>
          <a:endParaRPr lang="th-TH"/>
        </a:p>
      </dgm:t>
    </dgm:pt>
    <dgm:pt modelId="{B7F92EF4-0BC4-4C0C-98BA-B532C3D7AB95}" type="pres">
      <dgm:prSet presAssocID="{459459A6-54EF-4F7F-8ACA-DC54604516E0}" presName="dummy" presStyleCnt="0"/>
      <dgm:spPr/>
      <dgm:t>
        <a:bodyPr/>
        <a:lstStyle/>
        <a:p>
          <a:endParaRPr lang="th-TH"/>
        </a:p>
      </dgm:t>
    </dgm:pt>
    <dgm:pt modelId="{83AA31DB-2410-4341-8B44-D75AA5E291AD}" type="pres">
      <dgm:prSet presAssocID="{459459A6-54EF-4F7F-8ACA-DC54604516E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84C925-3CAC-434D-B138-33A6C9ED04F1}" type="pres">
      <dgm:prSet presAssocID="{0EB427BC-96D2-4D77-87CA-50D5E42152D7}" presName="sibTrans" presStyleLbl="node1" presStyleIdx="1" presStyleCnt="5" custLinFactNeighborX="-175" custRadScaleRad="198428" custRadScaleInc="-2147483648"/>
      <dgm:spPr/>
      <dgm:t>
        <a:bodyPr/>
        <a:lstStyle/>
        <a:p>
          <a:endParaRPr lang="th-TH"/>
        </a:p>
      </dgm:t>
    </dgm:pt>
    <dgm:pt modelId="{4096AF56-5969-4A6E-9B1B-8C5122231296}" type="pres">
      <dgm:prSet presAssocID="{68223945-CB31-4F89-B1FE-0BEC6462C607}" presName="dummy" presStyleCnt="0"/>
      <dgm:spPr/>
      <dgm:t>
        <a:bodyPr/>
        <a:lstStyle/>
        <a:p>
          <a:endParaRPr lang="th-TH"/>
        </a:p>
      </dgm:t>
    </dgm:pt>
    <dgm:pt modelId="{7D103F39-240B-4AEE-8B51-1D45680E1728}" type="pres">
      <dgm:prSet presAssocID="{68223945-CB31-4F89-B1FE-0BEC6462C60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E94210-032A-4434-8992-1C917B17BA9F}" type="pres">
      <dgm:prSet presAssocID="{E25731EC-218A-440A-A019-2BA4306BB3A6}" presName="sibTrans" presStyleLbl="node1" presStyleIdx="2" presStyleCnt="5"/>
      <dgm:spPr/>
      <dgm:t>
        <a:bodyPr/>
        <a:lstStyle/>
        <a:p>
          <a:endParaRPr lang="th-TH"/>
        </a:p>
      </dgm:t>
    </dgm:pt>
    <dgm:pt modelId="{C7D50434-9557-473D-B38D-37A464480C79}" type="pres">
      <dgm:prSet presAssocID="{93E0F75B-E493-4A88-8BE6-974A76D30211}" presName="dummy" presStyleCnt="0"/>
      <dgm:spPr/>
      <dgm:t>
        <a:bodyPr/>
        <a:lstStyle/>
        <a:p>
          <a:endParaRPr lang="th-TH"/>
        </a:p>
      </dgm:t>
    </dgm:pt>
    <dgm:pt modelId="{BAF621C6-CB78-432F-BF38-300248326C08}" type="pres">
      <dgm:prSet presAssocID="{93E0F75B-E493-4A88-8BE6-974A76D3021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1D0901-D4C0-41C2-8AAF-C68601272CCE}" type="pres">
      <dgm:prSet presAssocID="{2515AD31-E754-41CA-835E-E2E88A6F2857}" presName="sibTrans" presStyleLbl="node1" presStyleIdx="3" presStyleCnt="5"/>
      <dgm:spPr/>
      <dgm:t>
        <a:bodyPr/>
        <a:lstStyle/>
        <a:p>
          <a:endParaRPr lang="th-TH"/>
        </a:p>
      </dgm:t>
    </dgm:pt>
    <dgm:pt modelId="{988D43D4-A567-4AB1-B58B-4C4936B4405E}" type="pres">
      <dgm:prSet presAssocID="{B2AE3880-EA95-462C-9932-D5BDF3EB1941}" presName="dummy" presStyleCnt="0"/>
      <dgm:spPr/>
      <dgm:t>
        <a:bodyPr/>
        <a:lstStyle/>
        <a:p>
          <a:endParaRPr lang="th-TH"/>
        </a:p>
      </dgm:t>
    </dgm:pt>
    <dgm:pt modelId="{8565D3EE-2E5F-4A83-8BEE-C6183249AC47}" type="pres">
      <dgm:prSet presAssocID="{B2AE3880-EA95-462C-9932-D5BDF3EB194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DB0D1B-D92B-472B-A827-23562811C82D}" type="pres">
      <dgm:prSet presAssocID="{3825C051-E0D6-4C10-A67A-1985B087D61F}" presName="sibTrans" presStyleLbl="node1" presStyleIdx="4" presStyleCnt="5"/>
      <dgm:spPr/>
      <dgm:t>
        <a:bodyPr/>
        <a:lstStyle/>
        <a:p>
          <a:endParaRPr lang="th-TH"/>
        </a:p>
      </dgm:t>
    </dgm:pt>
  </dgm:ptLst>
  <dgm:cxnLst>
    <dgm:cxn modelId="{18DA7BA3-EB73-4E7B-9A79-B4FDE6059A91}" srcId="{19C55F64-E3B8-461D-AFED-BAA22A9BA9AC}" destId="{B2AE3880-EA95-462C-9932-D5BDF3EB1941}" srcOrd="4" destOrd="0" parTransId="{79FC7709-CBE5-41C8-88B2-FD988984E9A3}" sibTransId="{3825C051-E0D6-4C10-A67A-1985B087D61F}"/>
    <dgm:cxn modelId="{C614598F-D393-4028-8DFA-BC90E6582CCC}" type="presOf" srcId="{68223945-CB31-4F89-B1FE-0BEC6462C607}" destId="{7D103F39-240B-4AEE-8B51-1D45680E1728}" srcOrd="0" destOrd="0" presId="urn:microsoft.com/office/officeart/2005/8/layout/cycle1"/>
    <dgm:cxn modelId="{72384F4E-296D-4B6E-A1FE-ACAE63417BDA}" type="presOf" srcId="{93E0F75B-E493-4A88-8BE6-974A76D30211}" destId="{BAF621C6-CB78-432F-BF38-300248326C08}" srcOrd="0" destOrd="0" presId="urn:microsoft.com/office/officeart/2005/8/layout/cycle1"/>
    <dgm:cxn modelId="{D704A58B-D469-4B87-828A-32A5D8616C23}" type="presOf" srcId="{19C55F64-E3B8-461D-AFED-BAA22A9BA9AC}" destId="{56769642-CDEB-4418-822D-8E0573763B78}" srcOrd="0" destOrd="0" presId="urn:microsoft.com/office/officeart/2005/8/layout/cycle1"/>
    <dgm:cxn modelId="{94D172F6-C425-46DE-A421-2586F68BBF51}" type="presOf" srcId="{E25731EC-218A-440A-A019-2BA4306BB3A6}" destId="{C1E94210-032A-4434-8992-1C917B17BA9F}" srcOrd="0" destOrd="0" presId="urn:microsoft.com/office/officeart/2005/8/layout/cycle1"/>
    <dgm:cxn modelId="{35459F95-A74B-450B-9014-5D5839D12BB3}" type="presOf" srcId="{459459A6-54EF-4F7F-8ACA-DC54604516E0}" destId="{83AA31DB-2410-4341-8B44-D75AA5E291AD}" srcOrd="0" destOrd="0" presId="urn:microsoft.com/office/officeart/2005/8/layout/cycle1"/>
    <dgm:cxn modelId="{F5FF1198-04F2-49BE-B798-AF9D22410C17}" type="presOf" srcId="{AAFC37B8-9C19-492A-AE22-5B292424684E}" destId="{2FD0046A-7F1A-43FD-9BCE-C150E530FD3C}" srcOrd="0" destOrd="0" presId="urn:microsoft.com/office/officeart/2005/8/layout/cycle1"/>
    <dgm:cxn modelId="{E98EBD55-BF6F-4087-8410-DA4B59239A55}" srcId="{19C55F64-E3B8-461D-AFED-BAA22A9BA9AC}" destId="{AAFC37B8-9C19-492A-AE22-5B292424684E}" srcOrd="0" destOrd="0" parTransId="{F7E9736B-B76E-4FA1-A80E-2A2A51C86D8B}" sibTransId="{929C5C69-693E-45B3-823F-6A6E8DAF1474}"/>
    <dgm:cxn modelId="{EBB443E2-347E-41F4-A37B-A20A90DAD9E3}" type="presOf" srcId="{3825C051-E0D6-4C10-A67A-1985B087D61F}" destId="{4CDB0D1B-D92B-472B-A827-23562811C82D}" srcOrd="0" destOrd="0" presId="urn:microsoft.com/office/officeart/2005/8/layout/cycle1"/>
    <dgm:cxn modelId="{A490AB1C-1287-4471-B1A1-442EF8187791}" srcId="{19C55F64-E3B8-461D-AFED-BAA22A9BA9AC}" destId="{459459A6-54EF-4F7F-8ACA-DC54604516E0}" srcOrd="1" destOrd="0" parTransId="{6FC2CF87-D3A7-46F3-96C9-1E564DAA1C5E}" sibTransId="{0EB427BC-96D2-4D77-87CA-50D5E42152D7}"/>
    <dgm:cxn modelId="{795B139D-D4F6-4F78-A801-4205FC3BDF54}" type="presOf" srcId="{0EB427BC-96D2-4D77-87CA-50D5E42152D7}" destId="{7E84C925-3CAC-434D-B138-33A6C9ED04F1}" srcOrd="0" destOrd="0" presId="urn:microsoft.com/office/officeart/2005/8/layout/cycle1"/>
    <dgm:cxn modelId="{72F7B6B5-3E2E-4222-9263-7D5222C4B0EE}" type="presOf" srcId="{2515AD31-E754-41CA-835E-E2E88A6F2857}" destId="{CC1D0901-D4C0-41C2-8AAF-C68601272CCE}" srcOrd="0" destOrd="0" presId="urn:microsoft.com/office/officeart/2005/8/layout/cycle1"/>
    <dgm:cxn modelId="{51F571D4-2EDE-4788-8CBF-3AEFFC090692}" type="presOf" srcId="{929C5C69-693E-45B3-823F-6A6E8DAF1474}" destId="{5E08DC81-8DA8-4A42-9DC6-E328A1357A9C}" srcOrd="0" destOrd="0" presId="urn:microsoft.com/office/officeart/2005/8/layout/cycle1"/>
    <dgm:cxn modelId="{029E7DB0-D9F3-48F5-A535-19D45DBF805D}" type="presOf" srcId="{B2AE3880-EA95-462C-9932-D5BDF3EB1941}" destId="{8565D3EE-2E5F-4A83-8BEE-C6183249AC47}" srcOrd="0" destOrd="0" presId="urn:microsoft.com/office/officeart/2005/8/layout/cycle1"/>
    <dgm:cxn modelId="{7D509E90-9F71-4D31-8211-A2EF92295804}" srcId="{19C55F64-E3B8-461D-AFED-BAA22A9BA9AC}" destId="{93E0F75B-E493-4A88-8BE6-974A76D30211}" srcOrd="3" destOrd="0" parTransId="{9E6BC60B-F7D9-416E-9A7A-A025A99AAFEE}" sibTransId="{2515AD31-E754-41CA-835E-E2E88A6F2857}"/>
    <dgm:cxn modelId="{29D5067B-10EB-45FE-A9D3-E28F13229831}" srcId="{19C55F64-E3B8-461D-AFED-BAA22A9BA9AC}" destId="{68223945-CB31-4F89-B1FE-0BEC6462C607}" srcOrd="2" destOrd="0" parTransId="{524635A7-EE75-4040-A549-AAEA0FAB3C24}" sibTransId="{E25731EC-218A-440A-A019-2BA4306BB3A6}"/>
    <dgm:cxn modelId="{3B4C95C7-4E04-46E6-BCE6-534A72096426}" type="presParOf" srcId="{56769642-CDEB-4418-822D-8E0573763B78}" destId="{8B98C332-1A7E-4B45-9123-0BEA3D7396C2}" srcOrd="0" destOrd="0" presId="urn:microsoft.com/office/officeart/2005/8/layout/cycle1"/>
    <dgm:cxn modelId="{456D8AC8-9BB0-45C9-8C9D-AF2B4091D219}" type="presParOf" srcId="{56769642-CDEB-4418-822D-8E0573763B78}" destId="{2FD0046A-7F1A-43FD-9BCE-C150E530FD3C}" srcOrd="1" destOrd="0" presId="urn:microsoft.com/office/officeart/2005/8/layout/cycle1"/>
    <dgm:cxn modelId="{190466FA-0F50-4D95-A552-56B63B47F988}" type="presParOf" srcId="{56769642-CDEB-4418-822D-8E0573763B78}" destId="{5E08DC81-8DA8-4A42-9DC6-E328A1357A9C}" srcOrd="2" destOrd="0" presId="urn:microsoft.com/office/officeart/2005/8/layout/cycle1"/>
    <dgm:cxn modelId="{90445104-1C39-4D65-B94E-5398387ECDAA}" type="presParOf" srcId="{56769642-CDEB-4418-822D-8E0573763B78}" destId="{B7F92EF4-0BC4-4C0C-98BA-B532C3D7AB95}" srcOrd="3" destOrd="0" presId="urn:microsoft.com/office/officeart/2005/8/layout/cycle1"/>
    <dgm:cxn modelId="{D9C863C2-1087-4968-9144-4912DFBDDC46}" type="presParOf" srcId="{56769642-CDEB-4418-822D-8E0573763B78}" destId="{83AA31DB-2410-4341-8B44-D75AA5E291AD}" srcOrd="4" destOrd="0" presId="urn:microsoft.com/office/officeart/2005/8/layout/cycle1"/>
    <dgm:cxn modelId="{C2632970-90AE-4E2F-BF3E-2886AFB40EB6}" type="presParOf" srcId="{56769642-CDEB-4418-822D-8E0573763B78}" destId="{7E84C925-3CAC-434D-B138-33A6C9ED04F1}" srcOrd="5" destOrd="0" presId="urn:microsoft.com/office/officeart/2005/8/layout/cycle1"/>
    <dgm:cxn modelId="{0A38DA1E-B814-478A-B1B7-D1B0201CEB90}" type="presParOf" srcId="{56769642-CDEB-4418-822D-8E0573763B78}" destId="{4096AF56-5969-4A6E-9B1B-8C5122231296}" srcOrd="6" destOrd="0" presId="urn:microsoft.com/office/officeart/2005/8/layout/cycle1"/>
    <dgm:cxn modelId="{19FE6E40-00EC-47CD-AF34-3B8C4D6C1895}" type="presParOf" srcId="{56769642-CDEB-4418-822D-8E0573763B78}" destId="{7D103F39-240B-4AEE-8B51-1D45680E1728}" srcOrd="7" destOrd="0" presId="urn:microsoft.com/office/officeart/2005/8/layout/cycle1"/>
    <dgm:cxn modelId="{B47DBD1B-F1A6-4AD4-ADB8-16DB28B07353}" type="presParOf" srcId="{56769642-CDEB-4418-822D-8E0573763B78}" destId="{C1E94210-032A-4434-8992-1C917B17BA9F}" srcOrd="8" destOrd="0" presId="urn:microsoft.com/office/officeart/2005/8/layout/cycle1"/>
    <dgm:cxn modelId="{C780EA85-29B8-4D97-98F8-A6B7DDBE77CC}" type="presParOf" srcId="{56769642-CDEB-4418-822D-8E0573763B78}" destId="{C7D50434-9557-473D-B38D-37A464480C79}" srcOrd="9" destOrd="0" presId="urn:microsoft.com/office/officeart/2005/8/layout/cycle1"/>
    <dgm:cxn modelId="{BFE3DA5B-4ACA-4FD0-87DD-C332F7CCEEBC}" type="presParOf" srcId="{56769642-CDEB-4418-822D-8E0573763B78}" destId="{BAF621C6-CB78-432F-BF38-300248326C08}" srcOrd="10" destOrd="0" presId="urn:microsoft.com/office/officeart/2005/8/layout/cycle1"/>
    <dgm:cxn modelId="{5E5004C3-10B1-4A6C-983A-85F833DB6C1E}" type="presParOf" srcId="{56769642-CDEB-4418-822D-8E0573763B78}" destId="{CC1D0901-D4C0-41C2-8AAF-C68601272CCE}" srcOrd="11" destOrd="0" presId="urn:microsoft.com/office/officeart/2005/8/layout/cycle1"/>
    <dgm:cxn modelId="{6C717E0B-4C00-4A2A-8E76-33AF186AC834}" type="presParOf" srcId="{56769642-CDEB-4418-822D-8E0573763B78}" destId="{988D43D4-A567-4AB1-B58B-4C4936B4405E}" srcOrd="12" destOrd="0" presId="urn:microsoft.com/office/officeart/2005/8/layout/cycle1"/>
    <dgm:cxn modelId="{841A12BF-E85A-477A-8007-FB6B1454471E}" type="presParOf" srcId="{56769642-CDEB-4418-822D-8E0573763B78}" destId="{8565D3EE-2E5F-4A83-8BEE-C6183249AC47}" srcOrd="13" destOrd="0" presId="urn:microsoft.com/office/officeart/2005/8/layout/cycle1"/>
    <dgm:cxn modelId="{C8ADA8CA-D854-4E39-BBC2-7265EE21687C}" type="presParOf" srcId="{56769642-CDEB-4418-822D-8E0573763B78}" destId="{4CDB0D1B-D92B-472B-A827-23562811C82D}" srcOrd="14" destOrd="0" presId="urn:microsoft.com/office/officeart/2005/8/layout/cycle1"/>
  </dgm:cxnLst>
  <dgm:bg/>
  <dgm:whole>
    <a:ln>
      <a:solidFill>
        <a:srgbClr val="009900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FD336-A9FC-42E8-ACDE-18A28B692214}" type="doc">
      <dgm:prSet loTypeId="urn:microsoft.com/office/officeart/2005/8/layout/radial2" loCatId="relationship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DBD7E926-A541-453C-8614-32FBB6CDFE0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จำนวน 2 ครั้ง/ปี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4DEBCD60-179E-4623-9A10-98C907DD3697}" type="parTrans" cxnId="{5113C544-5206-47E5-9DB3-2B6ED52D2B6D}">
      <dgm:prSet/>
      <dgm:spPr>
        <a:ln w="76200"/>
      </dgm:spPr>
      <dgm:t>
        <a:bodyPr/>
        <a:lstStyle/>
        <a:p>
          <a:endParaRPr lang="th-TH"/>
        </a:p>
      </dgm:t>
    </dgm:pt>
    <dgm:pt modelId="{9757377F-7C9E-4ABF-8801-78C3188964DD}" type="sibTrans" cxnId="{5113C544-5206-47E5-9DB3-2B6ED52D2B6D}">
      <dgm:prSet/>
      <dgm:spPr/>
      <dgm:t>
        <a:bodyPr/>
        <a:lstStyle/>
        <a:p>
          <a:endParaRPr lang="th-TH"/>
        </a:p>
      </dgm:t>
    </dgm:pt>
    <dgm:pt modelId="{DBEF058B-C37D-419A-B2FB-D6960A3365D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การจัดสรรโควตา (2 กลุ่ม)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D1BC9D97-A36C-4A7A-975F-7BAD68A5B312}" type="parTrans" cxnId="{71C82D24-AB4B-4913-BA25-E748CFD3D80B}">
      <dgm:prSet/>
      <dgm:spPr>
        <a:ln w="76200"/>
      </dgm:spPr>
      <dgm:t>
        <a:bodyPr/>
        <a:lstStyle/>
        <a:p>
          <a:endParaRPr lang="th-TH"/>
        </a:p>
      </dgm:t>
    </dgm:pt>
    <dgm:pt modelId="{5BD0C68B-1AF4-4A38-A3F5-C9AEAFA65FB7}" type="sibTrans" cxnId="{71C82D24-AB4B-4913-BA25-E748CFD3D80B}">
      <dgm:prSet/>
      <dgm:spPr/>
      <dgm:t>
        <a:bodyPr/>
        <a:lstStyle/>
        <a:p>
          <a:endParaRPr lang="th-TH"/>
        </a:p>
      </dgm:t>
    </dgm:pt>
    <dgm:pt modelId="{7C652019-CD88-4EA6-94E8-DC56B6908F61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วงเงิน</a:t>
          </a:r>
        </a:p>
      </dgm:t>
    </dgm:pt>
    <dgm:pt modelId="{1BE715D7-1AAF-4CFB-9B9B-9CCB7743A9D7}" type="parTrans" cxnId="{B7925B96-752F-491A-BA69-628FBB9BC556}">
      <dgm:prSet/>
      <dgm:spPr>
        <a:ln w="76200"/>
      </dgm:spPr>
      <dgm:t>
        <a:bodyPr/>
        <a:lstStyle/>
        <a:p>
          <a:endParaRPr lang="th-TH"/>
        </a:p>
      </dgm:t>
    </dgm:pt>
    <dgm:pt modelId="{CD1B2B46-D56E-4893-9B12-E46D0B1F18DA}" type="sibTrans" cxnId="{B7925B96-752F-491A-BA69-628FBB9BC556}">
      <dgm:prSet/>
      <dgm:spPr/>
      <dgm:t>
        <a:bodyPr/>
        <a:lstStyle/>
        <a:p>
          <a:endParaRPr lang="th-TH"/>
        </a:p>
      </dgm:t>
    </dgm:pt>
    <dgm:pt modelId="{6D7BFF3C-8A0D-48B1-A419-443F74D87471}">
      <dgm:prSet custT="1"/>
      <dgm:spPr/>
      <dgm:t>
        <a:bodyPr/>
        <a:lstStyle/>
        <a:p>
          <a:r>
            <a:rPr lang="th-TH" sz="2700" b="1" dirty="0" smtClean="0">
              <a:latin typeface="TH SarabunIT๙" pitchFamily="34" charset="-34"/>
              <a:cs typeface="TH SarabunIT๙" pitchFamily="34" charset="-34"/>
            </a:rPr>
            <a:t>คณะกรรมการ</a:t>
          </a:r>
          <a:endParaRPr lang="th-TH" sz="2700" b="1" dirty="0">
            <a:latin typeface="TH SarabunIT๙" pitchFamily="34" charset="-34"/>
            <a:cs typeface="TH SarabunIT๙" pitchFamily="34" charset="-34"/>
          </a:endParaRPr>
        </a:p>
      </dgm:t>
    </dgm:pt>
    <dgm:pt modelId="{2984D53B-1FC0-4A9F-A511-77EF5A91E26B}" type="parTrans" cxnId="{BCDF8718-2301-455E-AAB0-C399D94D176A}">
      <dgm:prSet/>
      <dgm:spPr>
        <a:ln w="76200"/>
      </dgm:spPr>
      <dgm:t>
        <a:bodyPr/>
        <a:lstStyle/>
        <a:p>
          <a:endParaRPr lang="th-TH"/>
        </a:p>
      </dgm:t>
    </dgm:pt>
    <dgm:pt modelId="{BD03C154-84CB-42FF-A5B9-60118EC8D125}" type="sibTrans" cxnId="{BCDF8718-2301-455E-AAB0-C399D94D176A}">
      <dgm:prSet/>
      <dgm:spPr/>
      <dgm:t>
        <a:bodyPr/>
        <a:lstStyle/>
        <a:p>
          <a:endParaRPr lang="th-TH"/>
        </a:p>
      </dgm:t>
    </dgm:pt>
    <dgm:pt modelId="{1F699A17-3804-49E6-966C-B3B89EF2E27F}">
      <dgm:prSet custT="1"/>
      <dgm:spPr/>
      <dgm:t>
        <a:bodyPr/>
        <a:lstStyle/>
        <a:p>
          <a:r>
            <a:rPr lang="th-TH" sz="2200" b="1" dirty="0" smtClean="0"/>
            <a:t>บัญชีเงินเดือน</a:t>
          </a:r>
          <a:endParaRPr lang="th-TH" sz="2200" b="1" dirty="0"/>
        </a:p>
      </dgm:t>
    </dgm:pt>
    <dgm:pt modelId="{8994BF07-D5F6-4B7B-B0B4-7B28312FA43A}" type="parTrans" cxnId="{17559943-6822-4D78-85BC-7E0B28D3F2E5}">
      <dgm:prSet/>
      <dgm:spPr>
        <a:ln w="76200"/>
      </dgm:spPr>
      <dgm:t>
        <a:bodyPr/>
        <a:lstStyle/>
        <a:p>
          <a:endParaRPr lang="th-TH"/>
        </a:p>
      </dgm:t>
    </dgm:pt>
    <dgm:pt modelId="{B7265B68-FD83-4E93-8402-0815A4CD1E45}" type="sibTrans" cxnId="{17559943-6822-4D78-85BC-7E0B28D3F2E5}">
      <dgm:prSet/>
      <dgm:spPr/>
      <dgm:t>
        <a:bodyPr/>
        <a:lstStyle/>
        <a:p>
          <a:endParaRPr lang="th-TH"/>
        </a:p>
      </dgm:t>
    </dgm:pt>
    <dgm:pt modelId="{61F7D785-28FF-4A5A-8782-B24E7F1F6F12}" type="pres">
      <dgm:prSet presAssocID="{C89FD336-A9FC-42E8-ACDE-18A28B69221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1689099-A534-4D01-BEE4-5C4C1C222EC1}" type="pres">
      <dgm:prSet presAssocID="{C89FD336-A9FC-42E8-ACDE-18A28B692214}" presName="cycle" presStyleCnt="0"/>
      <dgm:spPr/>
    </dgm:pt>
    <dgm:pt modelId="{DBC01CE0-F2E2-4573-832C-433F26F57C9F}" type="pres">
      <dgm:prSet presAssocID="{C89FD336-A9FC-42E8-ACDE-18A28B692214}" presName="centerShape" presStyleCnt="0"/>
      <dgm:spPr/>
    </dgm:pt>
    <dgm:pt modelId="{3799B5F8-63D4-4105-A7A4-4EDE0B2FE799}" type="pres">
      <dgm:prSet presAssocID="{C89FD336-A9FC-42E8-ACDE-18A28B692214}" presName="connSite" presStyleLbl="node1" presStyleIdx="0" presStyleCnt="6"/>
      <dgm:spPr/>
    </dgm:pt>
    <dgm:pt modelId="{251EC337-B67F-404F-91F3-455A88511449}" type="pres">
      <dgm:prSet presAssocID="{C89FD336-A9FC-42E8-ACDE-18A28B692214}" presName="visible" presStyleLbl="node1" presStyleIdx="0" presStyleCnt="6" custScaleX="149256" custScaleY="89440" custLinFactNeighborX="988" custLinFactNeighborY="8126"/>
      <dgm:spPr/>
    </dgm:pt>
    <dgm:pt modelId="{6AC39485-34F6-4927-8797-6D29D30F42FE}" type="pres">
      <dgm:prSet presAssocID="{4DEBCD60-179E-4623-9A10-98C907DD3697}" presName="Name25" presStyleLbl="parChTrans1D1" presStyleIdx="0" presStyleCnt="5"/>
      <dgm:spPr/>
      <dgm:t>
        <a:bodyPr/>
        <a:lstStyle/>
        <a:p>
          <a:endParaRPr lang="th-TH"/>
        </a:p>
      </dgm:t>
    </dgm:pt>
    <dgm:pt modelId="{57708777-CBE0-469F-A261-389C0056A9CA}" type="pres">
      <dgm:prSet presAssocID="{DBD7E926-A541-453C-8614-32FBB6CDFE09}" presName="node" presStyleCnt="0"/>
      <dgm:spPr/>
    </dgm:pt>
    <dgm:pt modelId="{CE7B879F-24A5-444A-852C-9CB4A6D681A5}" type="pres">
      <dgm:prSet presAssocID="{DBD7E926-A541-453C-8614-32FBB6CDFE09}" presName="parentNode" presStyleLbl="node1" presStyleIdx="1" presStyleCnt="6" custScaleX="228529" custLinFactNeighborX="-495" custLinFactNeighborY="2392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290200-DC7B-48E1-BB85-24DFFECFA336}" type="pres">
      <dgm:prSet presAssocID="{DBD7E926-A541-453C-8614-32FBB6CDFE0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468D89-32AD-43BF-ADA2-7C890516CDD3}" type="pres">
      <dgm:prSet presAssocID="{D1BC9D97-A36C-4A7A-975F-7BAD68A5B312}" presName="Name25" presStyleLbl="parChTrans1D1" presStyleIdx="1" presStyleCnt="5"/>
      <dgm:spPr/>
      <dgm:t>
        <a:bodyPr/>
        <a:lstStyle/>
        <a:p>
          <a:endParaRPr lang="th-TH"/>
        </a:p>
      </dgm:t>
    </dgm:pt>
    <dgm:pt modelId="{D8F04392-E9E5-4693-AAF2-65239DF46DB2}" type="pres">
      <dgm:prSet presAssocID="{DBEF058B-C37D-419A-B2FB-D6960A3365D9}" presName="node" presStyleCnt="0"/>
      <dgm:spPr/>
    </dgm:pt>
    <dgm:pt modelId="{8116F351-8861-4C41-A63E-5E88FCFD68FB}" type="pres">
      <dgm:prSet presAssocID="{DBEF058B-C37D-419A-B2FB-D6960A3365D9}" presName="parentNode" presStyleLbl="node1" presStyleIdx="2" presStyleCnt="6" custScaleX="199610" custLinFactNeighborY="2503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0EA336-86DA-4048-B2CC-6F6DE79D439F}" type="pres">
      <dgm:prSet presAssocID="{DBEF058B-C37D-419A-B2FB-D6960A3365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573049-56A3-4EEC-9031-5FC65BCAE05D}" type="pres">
      <dgm:prSet presAssocID="{1BE715D7-1AAF-4CFB-9B9B-9CCB7743A9D7}" presName="Name25" presStyleLbl="parChTrans1D1" presStyleIdx="2" presStyleCnt="5"/>
      <dgm:spPr/>
      <dgm:t>
        <a:bodyPr/>
        <a:lstStyle/>
        <a:p>
          <a:endParaRPr lang="th-TH"/>
        </a:p>
      </dgm:t>
    </dgm:pt>
    <dgm:pt modelId="{842971DC-7714-4FF3-97EE-877AC280EB9C}" type="pres">
      <dgm:prSet presAssocID="{7C652019-CD88-4EA6-94E8-DC56B6908F61}" presName="node" presStyleCnt="0"/>
      <dgm:spPr/>
    </dgm:pt>
    <dgm:pt modelId="{DC25E88B-E72C-416A-9B7E-EA78962CD44A}" type="pres">
      <dgm:prSet presAssocID="{7C652019-CD88-4EA6-94E8-DC56B6908F61}" presName="parentNode" presStyleLbl="node1" presStyleIdx="3" presStyleCnt="6" custScaleX="163904" custLinFactNeighborY="1208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6AAAE6-7A52-4ED0-AF9E-E5F085BAA0E4}" type="pres">
      <dgm:prSet presAssocID="{7C652019-CD88-4EA6-94E8-DC56B6908F6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5CF0A2-F21D-4938-8BCC-A35E72FD8833}" type="pres">
      <dgm:prSet presAssocID="{2984D53B-1FC0-4A9F-A511-77EF5A91E26B}" presName="Name25" presStyleLbl="parChTrans1D1" presStyleIdx="3" presStyleCnt="5"/>
      <dgm:spPr/>
      <dgm:t>
        <a:bodyPr/>
        <a:lstStyle/>
        <a:p>
          <a:endParaRPr lang="th-TH"/>
        </a:p>
      </dgm:t>
    </dgm:pt>
    <dgm:pt modelId="{6DC267A7-7187-463B-8574-999CEA00D0EB}" type="pres">
      <dgm:prSet presAssocID="{6D7BFF3C-8A0D-48B1-A419-443F74D87471}" presName="node" presStyleCnt="0"/>
      <dgm:spPr/>
    </dgm:pt>
    <dgm:pt modelId="{271199EF-7581-4C74-928D-3B70341CFCE8}" type="pres">
      <dgm:prSet presAssocID="{6D7BFF3C-8A0D-48B1-A419-443F74D87471}" presName="parentNode" presStyleLbl="node1" presStyleIdx="4" presStyleCnt="6" custScaleX="162504" custLinFactNeighborY="504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0B5ED5-DBF3-4E11-9646-689491B3947B}" type="pres">
      <dgm:prSet presAssocID="{6D7BFF3C-8A0D-48B1-A419-443F74D87471}" presName="childNode" presStyleLbl="revTx" presStyleIdx="0" presStyleCnt="0">
        <dgm:presLayoutVars>
          <dgm:bulletEnabled val="1"/>
        </dgm:presLayoutVars>
      </dgm:prSet>
      <dgm:spPr/>
    </dgm:pt>
    <dgm:pt modelId="{2DB8A45E-BF35-444A-8E8A-CC84A71BF0AD}" type="pres">
      <dgm:prSet presAssocID="{8994BF07-D5F6-4B7B-B0B4-7B28312FA43A}" presName="Name25" presStyleLbl="parChTrans1D1" presStyleIdx="4" presStyleCnt="5"/>
      <dgm:spPr/>
      <dgm:t>
        <a:bodyPr/>
        <a:lstStyle/>
        <a:p>
          <a:endParaRPr lang="th-TH"/>
        </a:p>
      </dgm:t>
    </dgm:pt>
    <dgm:pt modelId="{41A215A7-A237-4B4A-8960-EF6AB12BAEDA}" type="pres">
      <dgm:prSet presAssocID="{1F699A17-3804-49E6-966C-B3B89EF2E27F}" presName="node" presStyleCnt="0"/>
      <dgm:spPr/>
    </dgm:pt>
    <dgm:pt modelId="{5036A4D4-0588-425F-8F2E-22DF9EB9004E}" type="pres">
      <dgm:prSet presAssocID="{1F699A17-3804-49E6-966C-B3B89EF2E27F}" presName="parentNode" presStyleLbl="node1" presStyleIdx="5" presStyleCnt="6" custScaleX="148770" custLinFactNeighborX="-50345" custLinFactNeighborY="-1801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AC291D-484A-4C8D-92A0-AEF8FBE4DBCC}" type="pres">
      <dgm:prSet presAssocID="{1F699A17-3804-49E6-966C-B3B89EF2E27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235B2A9-5999-490E-92D9-77004FDE5FBD}" type="presOf" srcId="{C89FD336-A9FC-42E8-ACDE-18A28B692214}" destId="{61F7D785-28FF-4A5A-8782-B24E7F1F6F12}" srcOrd="0" destOrd="0" presId="urn:microsoft.com/office/officeart/2005/8/layout/radial2"/>
    <dgm:cxn modelId="{A3CB37A3-F9AF-48E9-B537-5801DFB212C7}" type="presOf" srcId="{DBEF058B-C37D-419A-B2FB-D6960A3365D9}" destId="{8116F351-8861-4C41-A63E-5E88FCFD68FB}" srcOrd="0" destOrd="0" presId="urn:microsoft.com/office/officeart/2005/8/layout/radial2"/>
    <dgm:cxn modelId="{37A688BE-BB4E-4702-BE3F-76ED9DC7BB4A}" type="presOf" srcId="{4DEBCD60-179E-4623-9A10-98C907DD3697}" destId="{6AC39485-34F6-4927-8797-6D29D30F42FE}" srcOrd="0" destOrd="0" presId="urn:microsoft.com/office/officeart/2005/8/layout/radial2"/>
    <dgm:cxn modelId="{D08A7059-266A-4601-B7D5-A79F48192982}" type="presOf" srcId="{1BE715D7-1AAF-4CFB-9B9B-9CCB7743A9D7}" destId="{08573049-56A3-4EEC-9031-5FC65BCAE05D}" srcOrd="0" destOrd="0" presId="urn:microsoft.com/office/officeart/2005/8/layout/radial2"/>
    <dgm:cxn modelId="{BCDF8718-2301-455E-AAB0-C399D94D176A}" srcId="{C89FD336-A9FC-42E8-ACDE-18A28B692214}" destId="{6D7BFF3C-8A0D-48B1-A419-443F74D87471}" srcOrd="3" destOrd="0" parTransId="{2984D53B-1FC0-4A9F-A511-77EF5A91E26B}" sibTransId="{BD03C154-84CB-42FF-A5B9-60118EC8D125}"/>
    <dgm:cxn modelId="{302A1A5D-18A5-4A1E-ACA1-94A3AA911656}" type="presOf" srcId="{6D7BFF3C-8A0D-48B1-A419-443F74D87471}" destId="{271199EF-7581-4C74-928D-3B70341CFCE8}" srcOrd="0" destOrd="0" presId="urn:microsoft.com/office/officeart/2005/8/layout/radial2"/>
    <dgm:cxn modelId="{49A28360-B49D-46CD-8C07-5681F0553CD1}" type="presOf" srcId="{1F699A17-3804-49E6-966C-B3B89EF2E27F}" destId="{5036A4D4-0588-425F-8F2E-22DF9EB9004E}" srcOrd="0" destOrd="0" presId="urn:microsoft.com/office/officeart/2005/8/layout/radial2"/>
    <dgm:cxn modelId="{B7925B96-752F-491A-BA69-628FBB9BC556}" srcId="{C89FD336-A9FC-42E8-ACDE-18A28B692214}" destId="{7C652019-CD88-4EA6-94E8-DC56B6908F61}" srcOrd="2" destOrd="0" parTransId="{1BE715D7-1AAF-4CFB-9B9B-9CCB7743A9D7}" sibTransId="{CD1B2B46-D56E-4893-9B12-E46D0B1F18DA}"/>
    <dgm:cxn modelId="{5113C544-5206-47E5-9DB3-2B6ED52D2B6D}" srcId="{C89FD336-A9FC-42E8-ACDE-18A28B692214}" destId="{DBD7E926-A541-453C-8614-32FBB6CDFE09}" srcOrd="0" destOrd="0" parTransId="{4DEBCD60-179E-4623-9A10-98C907DD3697}" sibTransId="{9757377F-7C9E-4ABF-8801-78C3188964DD}"/>
    <dgm:cxn modelId="{11275E56-7451-475D-A526-70DE28D4C4ED}" type="presOf" srcId="{7C652019-CD88-4EA6-94E8-DC56B6908F61}" destId="{DC25E88B-E72C-416A-9B7E-EA78962CD44A}" srcOrd="0" destOrd="0" presId="urn:microsoft.com/office/officeart/2005/8/layout/radial2"/>
    <dgm:cxn modelId="{71C82D24-AB4B-4913-BA25-E748CFD3D80B}" srcId="{C89FD336-A9FC-42E8-ACDE-18A28B692214}" destId="{DBEF058B-C37D-419A-B2FB-D6960A3365D9}" srcOrd="1" destOrd="0" parTransId="{D1BC9D97-A36C-4A7A-975F-7BAD68A5B312}" sibTransId="{5BD0C68B-1AF4-4A38-A3F5-C9AEAFA65FB7}"/>
    <dgm:cxn modelId="{2917DB50-9ACF-4738-A9C3-8D833B81B970}" type="presOf" srcId="{2984D53B-1FC0-4A9F-A511-77EF5A91E26B}" destId="{A45CF0A2-F21D-4938-8BCC-A35E72FD8833}" srcOrd="0" destOrd="0" presId="urn:microsoft.com/office/officeart/2005/8/layout/radial2"/>
    <dgm:cxn modelId="{BC86DB25-5CF9-4469-8E74-B03974F1AAAD}" type="presOf" srcId="{8994BF07-D5F6-4B7B-B0B4-7B28312FA43A}" destId="{2DB8A45E-BF35-444A-8E8A-CC84A71BF0AD}" srcOrd="0" destOrd="0" presId="urn:microsoft.com/office/officeart/2005/8/layout/radial2"/>
    <dgm:cxn modelId="{5D492338-5988-424B-88E4-39FF8634F180}" type="presOf" srcId="{D1BC9D97-A36C-4A7A-975F-7BAD68A5B312}" destId="{11468D89-32AD-43BF-ADA2-7C890516CDD3}" srcOrd="0" destOrd="0" presId="urn:microsoft.com/office/officeart/2005/8/layout/radial2"/>
    <dgm:cxn modelId="{17559943-6822-4D78-85BC-7E0B28D3F2E5}" srcId="{C89FD336-A9FC-42E8-ACDE-18A28B692214}" destId="{1F699A17-3804-49E6-966C-B3B89EF2E27F}" srcOrd="4" destOrd="0" parTransId="{8994BF07-D5F6-4B7B-B0B4-7B28312FA43A}" sibTransId="{B7265B68-FD83-4E93-8402-0815A4CD1E45}"/>
    <dgm:cxn modelId="{7368915A-7574-4EC6-B423-3940B272FB8A}" type="presOf" srcId="{DBD7E926-A541-453C-8614-32FBB6CDFE09}" destId="{CE7B879F-24A5-444A-852C-9CB4A6D681A5}" srcOrd="0" destOrd="0" presId="urn:microsoft.com/office/officeart/2005/8/layout/radial2"/>
    <dgm:cxn modelId="{0E99372A-3D75-4B91-ABC8-C6E087DCA570}" type="presParOf" srcId="{61F7D785-28FF-4A5A-8782-B24E7F1F6F12}" destId="{51689099-A534-4D01-BEE4-5C4C1C222EC1}" srcOrd="0" destOrd="0" presId="urn:microsoft.com/office/officeart/2005/8/layout/radial2"/>
    <dgm:cxn modelId="{3617F5B1-1166-4E71-8780-00B34BED6627}" type="presParOf" srcId="{51689099-A534-4D01-BEE4-5C4C1C222EC1}" destId="{DBC01CE0-F2E2-4573-832C-433F26F57C9F}" srcOrd="0" destOrd="0" presId="urn:microsoft.com/office/officeart/2005/8/layout/radial2"/>
    <dgm:cxn modelId="{31FD9811-DCEB-44FA-A9A9-5CEE1FC8D5E5}" type="presParOf" srcId="{DBC01CE0-F2E2-4573-832C-433F26F57C9F}" destId="{3799B5F8-63D4-4105-A7A4-4EDE0B2FE799}" srcOrd="0" destOrd="0" presId="urn:microsoft.com/office/officeart/2005/8/layout/radial2"/>
    <dgm:cxn modelId="{27E72F17-8767-44A2-8808-DB2DB1F47D1B}" type="presParOf" srcId="{DBC01CE0-F2E2-4573-832C-433F26F57C9F}" destId="{251EC337-B67F-404F-91F3-455A88511449}" srcOrd="1" destOrd="0" presId="urn:microsoft.com/office/officeart/2005/8/layout/radial2"/>
    <dgm:cxn modelId="{7A5C9E00-08E3-44A1-88DB-05629A837095}" type="presParOf" srcId="{51689099-A534-4D01-BEE4-5C4C1C222EC1}" destId="{6AC39485-34F6-4927-8797-6D29D30F42FE}" srcOrd="1" destOrd="0" presId="urn:microsoft.com/office/officeart/2005/8/layout/radial2"/>
    <dgm:cxn modelId="{04DA1342-9ABB-47EF-A6C5-0A0C23FC3FF1}" type="presParOf" srcId="{51689099-A534-4D01-BEE4-5C4C1C222EC1}" destId="{57708777-CBE0-469F-A261-389C0056A9CA}" srcOrd="2" destOrd="0" presId="urn:microsoft.com/office/officeart/2005/8/layout/radial2"/>
    <dgm:cxn modelId="{291B99D5-DDFB-46C8-B7B1-BAB71E6B167E}" type="presParOf" srcId="{57708777-CBE0-469F-A261-389C0056A9CA}" destId="{CE7B879F-24A5-444A-852C-9CB4A6D681A5}" srcOrd="0" destOrd="0" presId="urn:microsoft.com/office/officeart/2005/8/layout/radial2"/>
    <dgm:cxn modelId="{E61CBD6C-C97B-4E9D-B281-C48A8A52DB03}" type="presParOf" srcId="{57708777-CBE0-469F-A261-389C0056A9CA}" destId="{C0290200-DC7B-48E1-BB85-24DFFECFA336}" srcOrd="1" destOrd="0" presId="urn:microsoft.com/office/officeart/2005/8/layout/radial2"/>
    <dgm:cxn modelId="{10D7157B-D1A8-41D6-9119-5FE7439466CC}" type="presParOf" srcId="{51689099-A534-4D01-BEE4-5C4C1C222EC1}" destId="{11468D89-32AD-43BF-ADA2-7C890516CDD3}" srcOrd="3" destOrd="0" presId="urn:microsoft.com/office/officeart/2005/8/layout/radial2"/>
    <dgm:cxn modelId="{AC33132F-225F-43A6-890C-9592F97D0935}" type="presParOf" srcId="{51689099-A534-4D01-BEE4-5C4C1C222EC1}" destId="{D8F04392-E9E5-4693-AAF2-65239DF46DB2}" srcOrd="4" destOrd="0" presId="urn:microsoft.com/office/officeart/2005/8/layout/radial2"/>
    <dgm:cxn modelId="{F814A591-AE31-45C5-8514-55C2B953542C}" type="presParOf" srcId="{D8F04392-E9E5-4693-AAF2-65239DF46DB2}" destId="{8116F351-8861-4C41-A63E-5E88FCFD68FB}" srcOrd="0" destOrd="0" presId="urn:microsoft.com/office/officeart/2005/8/layout/radial2"/>
    <dgm:cxn modelId="{C2FD0273-C8B0-4CE1-B8B0-46101D07AA83}" type="presParOf" srcId="{D8F04392-E9E5-4693-AAF2-65239DF46DB2}" destId="{9F0EA336-86DA-4048-B2CC-6F6DE79D439F}" srcOrd="1" destOrd="0" presId="urn:microsoft.com/office/officeart/2005/8/layout/radial2"/>
    <dgm:cxn modelId="{FC8F129C-64E5-41A6-BAEE-E230433AF1F5}" type="presParOf" srcId="{51689099-A534-4D01-BEE4-5C4C1C222EC1}" destId="{08573049-56A3-4EEC-9031-5FC65BCAE05D}" srcOrd="5" destOrd="0" presId="urn:microsoft.com/office/officeart/2005/8/layout/radial2"/>
    <dgm:cxn modelId="{7D400752-D307-490D-A57E-E76BE00C83DB}" type="presParOf" srcId="{51689099-A534-4D01-BEE4-5C4C1C222EC1}" destId="{842971DC-7714-4FF3-97EE-877AC280EB9C}" srcOrd="6" destOrd="0" presId="urn:microsoft.com/office/officeart/2005/8/layout/radial2"/>
    <dgm:cxn modelId="{B7E4D6CA-6432-416F-A1D2-81D296B0D123}" type="presParOf" srcId="{842971DC-7714-4FF3-97EE-877AC280EB9C}" destId="{DC25E88B-E72C-416A-9B7E-EA78962CD44A}" srcOrd="0" destOrd="0" presId="urn:microsoft.com/office/officeart/2005/8/layout/radial2"/>
    <dgm:cxn modelId="{D0E3C20D-9E37-46A0-8779-0469D3176301}" type="presParOf" srcId="{842971DC-7714-4FF3-97EE-877AC280EB9C}" destId="{D76AAAE6-7A52-4ED0-AF9E-E5F085BAA0E4}" srcOrd="1" destOrd="0" presId="urn:microsoft.com/office/officeart/2005/8/layout/radial2"/>
    <dgm:cxn modelId="{3748D48B-C411-4AF1-8A0B-C98D4C84E189}" type="presParOf" srcId="{51689099-A534-4D01-BEE4-5C4C1C222EC1}" destId="{A45CF0A2-F21D-4938-8BCC-A35E72FD8833}" srcOrd="7" destOrd="0" presId="urn:microsoft.com/office/officeart/2005/8/layout/radial2"/>
    <dgm:cxn modelId="{DA32784F-45A6-479F-B929-B27622A91DC1}" type="presParOf" srcId="{51689099-A534-4D01-BEE4-5C4C1C222EC1}" destId="{6DC267A7-7187-463B-8574-999CEA00D0EB}" srcOrd="8" destOrd="0" presId="urn:microsoft.com/office/officeart/2005/8/layout/radial2"/>
    <dgm:cxn modelId="{36334483-C7CF-4C41-856F-FC99109FEF89}" type="presParOf" srcId="{6DC267A7-7187-463B-8574-999CEA00D0EB}" destId="{271199EF-7581-4C74-928D-3B70341CFCE8}" srcOrd="0" destOrd="0" presId="urn:microsoft.com/office/officeart/2005/8/layout/radial2"/>
    <dgm:cxn modelId="{0A5656AA-7BB7-4D59-8370-CA3B96413E1F}" type="presParOf" srcId="{6DC267A7-7187-463B-8574-999CEA00D0EB}" destId="{9B0B5ED5-DBF3-4E11-9646-689491B3947B}" srcOrd="1" destOrd="0" presId="urn:microsoft.com/office/officeart/2005/8/layout/radial2"/>
    <dgm:cxn modelId="{546CC5F2-99B7-48FE-93D8-2A3B7B0BA6ED}" type="presParOf" srcId="{51689099-A534-4D01-BEE4-5C4C1C222EC1}" destId="{2DB8A45E-BF35-444A-8E8A-CC84A71BF0AD}" srcOrd="9" destOrd="0" presId="urn:microsoft.com/office/officeart/2005/8/layout/radial2"/>
    <dgm:cxn modelId="{F260F680-F145-4F8D-8637-2A6FF9FFDFBD}" type="presParOf" srcId="{51689099-A534-4D01-BEE4-5C4C1C222EC1}" destId="{41A215A7-A237-4B4A-8960-EF6AB12BAEDA}" srcOrd="10" destOrd="0" presId="urn:microsoft.com/office/officeart/2005/8/layout/radial2"/>
    <dgm:cxn modelId="{9501D430-8DF0-47C0-903C-074C827F2C1F}" type="presParOf" srcId="{41A215A7-A237-4B4A-8960-EF6AB12BAEDA}" destId="{5036A4D4-0588-425F-8F2E-22DF9EB9004E}" srcOrd="0" destOrd="0" presId="urn:microsoft.com/office/officeart/2005/8/layout/radial2"/>
    <dgm:cxn modelId="{4F93C7E7-41F2-4AFB-957E-0967BB0C75F5}" type="presParOf" srcId="{41A215A7-A237-4B4A-8960-EF6AB12BAEDA}" destId="{D9AC291D-484A-4C8D-92A0-AEF8FBE4DBC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FD336-A9FC-42E8-ACDE-18A28B692214}" type="doc">
      <dgm:prSet loTypeId="urn:microsoft.com/office/officeart/2005/8/layout/radial2" loCatId="relationship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DBD7E926-A541-453C-8614-32FBB6CDFE0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จำนวน 2 ครั้ง/ปี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4DEBCD60-179E-4623-9A10-98C907DD3697}" type="parTrans" cxnId="{5113C544-5206-47E5-9DB3-2B6ED52D2B6D}">
      <dgm:prSet/>
      <dgm:spPr>
        <a:ln w="76200"/>
      </dgm:spPr>
      <dgm:t>
        <a:bodyPr/>
        <a:lstStyle/>
        <a:p>
          <a:endParaRPr lang="th-TH"/>
        </a:p>
      </dgm:t>
    </dgm:pt>
    <dgm:pt modelId="{9757377F-7C9E-4ABF-8801-78C3188964DD}" type="sibTrans" cxnId="{5113C544-5206-47E5-9DB3-2B6ED52D2B6D}">
      <dgm:prSet/>
      <dgm:spPr/>
      <dgm:t>
        <a:bodyPr/>
        <a:lstStyle/>
        <a:p>
          <a:endParaRPr lang="th-TH"/>
        </a:p>
      </dgm:t>
    </dgm:pt>
    <dgm:pt modelId="{DBEF058B-C37D-419A-B2FB-D6960A3365D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องค์ประกอบ</a:t>
          </a:r>
        </a:p>
      </dgm:t>
    </dgm:pt>
    <dgm:pt modelId="{D1BC9D97-A36C-4A7A-975F-7BAD68A5B312}" type="parTrans" cxnId="{71C82D24-AB4B-4913-BA25-E748CFD3D80B}">
      <dgm:prSet/>
      <dgm:spPr>
        <a:ln w="76200"/>
      </dgm:spPr>
      <dgm:t>
        <a:bodyPr/>
        <a:lstStyle/>
        <a:p>
          <a:endParaRPr lang="th-TH"/>
        </a:p>
      </dgm:t>
    </dgm:pt>
    <dgm:pt modelId="{5BD0C68B-1AF4-4A38-A3F5-C9AEAFA65FB7}" type="sibTrans" cxnId="{71C82D24-AB4B-4913-BA25-E748CFD3D80B}">
      <dgm:prSet/>
      <dgm:spPr/>
      <dgm:t>
        <a:bodyPr/>
        <a:lstStyle/>
        <a:p>
          <a:endParaRPr lang="th-TH"/>
        </a:p>
      </dgm:t>
    </dgm:pt>
    <dgm:pt modelId="{7C652019-CD88-4EA6-94E8-DC56B6908F61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ผู้ประเมิน</a:t>
          </a:r>
        </a:p>
      </dgm:t>
    </dgm:pt>
    <dgm:pt modelId="{1BE715D7-1AAF-4CFB-9B9B-9CCB7743A9D7}" type="parTrans" cxnId="{B7925B96-752F-491A-BA69-628FBB9BC556}">
      <dgm:prSet/>
      <dgm:spPr>
        <a:ln w="76200"/>
      </dgm:spPr>
      <dgm:t>
        <a:bodyPr/>
        <a:lstStyle/>
        <a:p>
          <a:endParaRPr lang="th-TH"/>
        </a:p>
      </dgm:t>
    </dgm:pt>
    <dgm:pt modelId="{CD1B2B46-D56E-4893-9B12-E46D0B1F18DA}" type="sibTrans" cxnId="{B7925B96-752F-491A-BA69-628FBB9BC556}">
      <dgm:prSet/>
      <dgm:spPr/>
      <dgm:t>
        <a:bodyPr/>
        <a:lstStyle/>
        <a:p>
          <a:endParaRPr lang="th-TH"/>
        </a:p>
      </dgm:t>
    </dgm:pt>
    <dgm:pt modelId="{6D7BFF3C-8A0D-48B1-A419-443F74D87471}">
      <dgm:prSet custT="1"/>
      <dgm:spPr/>
      <dgm:t>
        <a:bodyPr/>
        <a:lstStyle/>
        <a:p>
          <a:r>
            <a:rPr lang="th-TH" sz="2700" b="1" dirty="0" smtClean="0">
              <a:latin typeface="TH SarabunIT๙" pitchFamily="34" charset="-34"/>
              <a:cs typeface="TH SarabunIT๙" pitchFamily="34" charset="-34"/>
            </a:rPr>
            <a:t>ระดับการประเมิน</a:t>
          </a:r>
          <a:endParaRPr lang="th-TH" sz="2700" b="1" dirty="0">
            <a:latin typeface="TH SarabunIT๙" pitchFamily="34" charset="-34"/>
            <a:cs typeface="TH SarabunIT๙" pitchFamily="34" charset="-34"/>
          </a:endParaRPr>
        </a:p>
      </dgm:t>
    </dgm:pt>
    <dgm:pt modelId="{2984D53B-1FC0-4A9F-A511-77EF5A91E26B}" type="parTrans" cxnId="{BCDF8718-2301-455E-AAB0-C399D94D176A}">
      <dgm:prSet/>
      <dgm:spPr>
        <a:ln w="76200"/>
      </dgm:spPr>
      <dgm:t>
        <a:bodyPr/>
        <a:lstStyle/>
        <a:p>
          <a:endParaRPr lang="th-TH"/>
        </a:p>
      </dgm:t>
    </dgm:pt>
    <dgm:pt modelId="{BD03C154-84CB-42FF-A5B9-60118EC8D125}" type="sibTrans" cxnId="{BCDF8718-2301-455E-AAB0-C399D94D176A}">
      <dgm:prSet/>
      <dgm:spPr/>
      <dgm:t>
        <a:bodyPr/>
        <a:lstStyle/>
        <a:p>
          <a:endParaRPr lang="th-TH"/>
        </a:p>
      </dgm:t>
    </dgm:pt>
    <dgm:pt modelId="{441AEBA0-EAD8-4AE4-8458-2504CDDC20A0}">
      <dgm:prSet custT="1"/>
      <dgm:spPr/>
      <dgm:t>
        <a:bodyPr/>
        <a:lstStyle/>
        <a:p>
          <a:r>
            <a:rPr lang="th-TH" sz="2400" dirty="0" smtClean="0">
              <a:latin typeface="TH SarabunIT๙" pitchFamily="34" charset="-34"/>
              <a:cs typeface="TH SarabunIT๙" pitchFamily="34" charset="-34"/>
            </a:rPr>
            <a:t>คณะกรรมการกลั่นกรอง</a:t>
          </a:r>
          <a:endParaRPr lang="th-TH" sz="2400" dirty="0">
            <a:latin typeface="TH SarabunIT๙" pitchFamily="34" charset="-34"/>
            <a:cs typeface="TH SarabunIT๙" pitchFamily="34" charset="-34"/>
          </a:endParaRPr>
        </a:p>
      </dgm:t>
    </dgm:pt>
    <dgm:pt modelId="{5B2BA5FF-2535-49A8-9F52-CD7F7B46805F}" type="parTrans" cxnId="{36C79A03-1521-46A0-9ABC-2176020F925E}">
      <dgm:prSet/>
      <dgm:spPr>
        <a:ln w="76200"/>
      </dgm:spPr>
      <dgm:t>
        <a:bodyPr/>
        <a:lstStyle/>
        <a:p>
          <a:endParaRPr lang="th-TH"/>
        </a:p>
      </dgm:t>
    </dgm:pt>
    <dgm:pt modelId="{0F30B1AD-38C2-44E3-92A8-3C32728BD58D}" type="sibTrans" cxnId="{36C79A03-1521-46A0-9ABC-2176020F925E}">
      <dgm:prSet/>
      <dgm:spPr/>
      <dgm:t>
        <a:bodyPr/>
        <a:lstStyle/>
        <a:p>
          <a:endParaRPr lang="th-TH"/>
        </a:p>
      </dgm:t>
    </dgm:pt>
    <dgm:pt modelId="{61F7D785-28FF-4A5A-8782-B24E7F1F6F12}" type="pres">
      <dgm:prSet presAssocID="{C89FD336-A9FC-42E8-ACDE-18A28B69221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1689099-A534-4D01-BEE4-5C4C1C222EC1}" type="pres">
      <dgm:prSet presAssocID="{C89FD336-A9FC-42E8-ACDE-18A28B692214}" presName="cycle" presStyleCnt="0"/>
      <dgm:spPr/>
    </dgm:pt>
    <dgm:pt modelId="{DBC01CE0-F2E2-4573-832C-433F26F57C9F}" type="pres">
      <dgm:prSet presAssocID="{C89FD336-A9FC-42E8-ACDE-18A28B692214}" presName="centerShape" presStyleCnt="0"/>
      <dgm:spPr/>
    </dgm:pt>
    <dgm:pt modelId="{3799B5F8-63D4-4105-A7A4-4EDE0B2FE799}" type="pres">
      <dgm:prSet presAssocID="{C89FD336-A9FC-42E8-ACDE-18A28B692214}" presName="connSite" presStyleLbl="node1" presStyleIdx="0" presStyleCnt="6"/>
      <dgm:spPr/>
    </dgm:pt>
    <dgm:pt modelId="{251EC337-B67F-404F-91F3-455A88511449}" type="pres">
      <dgm:prSet presAssocID="{C89FD336-A9FC-42E8-ACDE-18A28B692214}" presName="visible" presStyleLbl="node1" presStyleIdx="0" presStyleCnt="6" custScaleX="149256" custScaleY="89440" custLinFactNeighborX="988" custLinFactNeighborY="8126"/>
      <dgm:spPr/>
    </dgm:pt>
    <dgm:pt modelId="{6AC39485-34F6-4927-8797-6D29D30F42FE}" type="pres">
      <dgm:prSet presAssocID="{4DEBCD60-179E-4623-9A10-98C907DD3697}" presName="Name25" presStyleLbl="parChTrans1D1" presStyleIdx="0" presStyleCnt="5"/>
      <dgm:spPr/>
      <dgm:t>
        <a:bodyPr/>
        <a:lstStyle/>
        <a:p>
          <a:endParaRPr lang="th-TH"/>
        </a:p>
      </dgm:t>
    </dgm:pt>
    <dgm:pt modelId="{57708777-CBE0-469F-A261-389C0056A9CA}" type="pres">
      <dgm:prSet presAssocID="{DBD7E926-A541-453C-8614-32FBB6CDFE09}" presName="node" presStyleCnt="0"/>
      <dgm:spPr/>
    </dgm:pt>
    <dgm:pt modelId="{CE7B879F-24A5-444A-852C-9CB4A6D681A5}" type="pres">
      <dgm:prSet presAssocID="{DBD7E926-A541-453C-8614-32FBB6CDFE09}" presName="parentNode" presStyleLbl="node1" presStyleIdx="1" presStyleCnt="6" custScaleX="228529" custLinFactNeighborX="-2626" custLinFactNeighborY="3606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290200-DC7B-48E1-BB85-24DFFECFA336}" type="pres">
      <dgm:prSet presAssocID="{DBD7E926-A541-453C-8614-32FBB6CDFE0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468D89-32AD-43BF-ADA2-7C890516CDD3}" type="pres">
      <dgm:prSet presAssocID="{D1BC9D97-A36C-4A7A-975F-7BAD68A5B312}" presName="Name25" presStyleLbl="parChTrans1D1" presStyleIdx="1" presStyleCnt="5"/>
      <dgm:spPr/>
      <dgm:t>
        <a:bodyPr/>
        <a:lstStyle/>
        <a:p>
          <a:endParaRPr lang="th-TH"/>
        </a:p>
      </dgm:t>
    </dgm:pt>
    <dgm:pt modelId="{D8F04392-E9E5-4693-AAF2-65239DF46DB2}" type="pres">
      <dgm:prSet presAssocID="{DBEF058B-C37D-419A-B2FB-D6960A3365D9}" presName="node" presStyleCnt="0"/>
      <dgm:spPr/>
    </dgm:pt>
    <dgm:pt modelId="{8116F351-8861-4C41-A63E-5E88FCFD68FB}" type="pres">
      <dgm:prSet presAssocID="{DBEF058B-C37D-419A-B2FB-D6960A3365D9}" presName="parentNode" presStyleLbl="node1" presStyleIdx="2" presStyleCnt="6" custScaleX="199610" custLinFactNeighborX="18646" custLinFactNeighborY="3852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0EA336-86DA-4048-B2CC-6F6DE79D439F}" type="pres">
      <dgm:prSet presAssocID="{DBEF058B-C37D-419A-B2FB-D6960A3365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573049-56A3-4EEC-9031-5FC65BCAE05D}" type="pres">
      <dgm:prSet presAssocID="{1BE715D7-1AAF-4CFB-9B9B-9CCB7743A9D7}" presName="Name25" presStyleLbl="parChTrans1D1" presStyleIdx="2" presStyleCnt="5"/>
      <dgm:spPr/>
      <dgm:t>
        <a:bodyPr/>
        <a:lstStyle/>
        <a:p>
          <a:endParaRPr lang="th-TH"/>
        </a:p>
      </dgm:t>
    </dgm:pt>
    <dgm:pt modelId="{842971DC-7714-4FF3-97EE-877AC280EB9C}" type="pres">
      <dgm:prSet presAssocID="{7C652019-CD88-4EA6-94E8-DC56B6908F61}" presName="node" presStyleCnt="0"/>
      <dgm:spPr/>
    </dgm:pt>
    <dgm:pt modelId="{DC25E88B-E72C-416A-9B7E-EA78962CD44A}" type="pres">
      <dgm:prSet presAssocID="{7C652019-CD88-4EA6-94E8-DC56B6908F61}" presName="parentNode" presStyleLbl="node1" presStyleIdx="3" presStyleCnt="6" custScaleX="163904" custLinFactNeighborX="27061" custLinFactNeighborY="267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6AAAE6-7A52-4ED0-AF9E-E5F085BAA0E4}" type="pres">
      <dgm:prSet presAssocID="{7C652019-CD88-4EA6-94E8-DC56B6908F6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5CF0A2-F21D-4938-8BCC-A35E72FD8833}" type="pres">
      <dgm:prSet presAssocID="{2984D53B-1FC0-4A9F-A511-77EF5A91E26B}" presName="Name25" presStyleLbl="parChTrans1D1" presStyleIdx="3" presStyleCnt="5"/>
      <dgm:spPr/>
      <dgm:t>
        <a:bodyPr/>
        <a:lstStyle/>
        <a:p>
          <a:endParaRPr lang="th-TH"/>
        </a:p>
      </dgm:t>
    </dgm:pt>
    <dgm:pt modelId="{6DC267A7-7187-463B-8574-999CEA00D0EB}" type="pres">
      <dgm:prSet presAssocID="{6D7BFF3C-8A0D-48B1-A419-443F74D87471}" presName="node" presStyleCnt="0"/>
      <dgm:spPr/>
    </dgm:pt>
    <dgm:pt modelId="{271199EF-7581-4C74-928D-3B70341CFCE8}" type="pres">
      <dgm:prSet presAssocID="{6D7BFF3C-8A0D-48B1-A419-443F74D87471}" presName="parentNode" presStyleLbl="node1" presStyleIdx="4" presStyleCnt="6" custScaleX="162504" custLinFactNeighborY="504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0B5ED5-DBF3-4E11-9646-689491B3947B}" type="pres">
      <dgm:prSet presAssocID="{6D7BFF3C-8A0D-48B1-A419-443F74D87471}" presName="childNode" presStyleLbl="revTx" presStyleIdx="0" presStyleCnt="0">
        <dgm:presLayoutVars>
          <dgm:bulletEnabled val="1"/>
        </dgm:presLayoutVars>
      </dgm:prSet>
      <dgm:spPr/>
    </dgm:pt>
    <dgm:pt modelId="{62A93464-5E6F-45C5-A8EB-B4828E961C74}" type="pres">
      <dgm:prSet presAssocID="{5B2BA5FF-2535-49A8-9F52-CD7F7B46805F}" presName="Name25" presStyleLbl="parChTrans1D1" presStyleIdx="4" presStyleCnt="5"/>
      <dgm:spPr/>
      <dgm:t>
        <a:bodyPr/>
        <a:lstStyle/>
        <a:p>
          <a:endParaRPr lang="th-TH"/>
        </a:p>
      </dgm:t>
    </dgm:pt>
    <dgm:pt modelId="{975D9799-D48B-4B47-AED0-99CE0B672A2F}" type="pres">
      <dgm:prSet presAssocID="{441AEBA0-EAD8-4AE4-8458-2504CDDC20A0}" presName="node" presStyleCnt="0"/>
      <dgm:spPr/>
    </dgm:pt>
    <dgm:pt modelId="{F2957DEB-82F1-48F8-9DC6-1A892C06AF58}" type="pres">
      <dgm:prSet presAssocID="{441AEBA0-EAD8-4AE4-8458-2504CDDC20A0}" presName="parentNode" presStyleLbl="node1" presStyleIdx="5" presStyleCnt="6" custLinFactNeighborX="-98789" custLinFactNeighborY="-5879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D7A013-DE9D-449C-A072-0C80D2BC6346}" type="pres">
      <dgm:prSet presAssocID="{441AEBA0-EAD8-4AE4-8458-2504CDDC20A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6C79A03-1521-46A0-9ABC-2176020F925E}" srcId="{C89FD336-A9FC-42E8-ACDE-18A28B692214}" destId="{441AEBA0-EAD8-4AE4-8458-2504CDDC20A0}" srcOrd="4" destOrd="0" parTransId="{5B2BA5FF-2535-49A8-9F52-CD7F7B46805F}" sibTransId="{0F30B1AD-38C2-44E3-92A8-3C32728BD58D}"/>
    <dgm:cxn modelId="{0A9B6BA5-5899-4A3D-8743-A272434D9E81}" type="presOf" srcId="{D1BC9D97-A36C-4A7A-975F-7BAD68A5B312}" destId="{11468D89-32AD-43BF-ADA2-7C890516CDD3}" srcOrd="0" destOrd="0" presId="urn:microsoft.com/office/officeart/2005/8/layout/radial2"/>
    <dgm:cxn modelId="{04E49EA2-27B0-4972-ABA4-ACE86E524AEE}" type="presOf" srcId="{DBD7E926-A541-453C-8614-32FBB6CDFE09}" destId="{CE7B879F-24A5-444A-852C-9CB4A6D681A5}" srcOrd="0" destOrd="0" presId="urn:microsoft.com/office/officeart/2005/8/layout/radial2"/>
    <dgm:cxn modelId="{E8162A70-D04F-4E22-B165-E6C12FE9A27C}" type="presOf" srcId="{4DEBCD60-179E-4623-9A10-98C907DD3697}" destId="{6AC39485-34F6-4927-8797-6D29D30F42FE}" srcOrd="0" destOrd="0" presId="urn:microsoft.com/office/officeart/2005/8/layout/radial2"/>
    <dgm:cxn modelId="{CC728CE0-9959-49BD-BF88-EDFBA42654BB}" type="presOf" srcId="{7C652019-CD88-4EA6-94E8-DC56B6908F61}" destId="{DC25E88B-E72C-416A-9B7E-EA78962CD44A}" srcOrd="0" destOrd="0" presId="urn:microsoft.com/office/officeart/2005/8/layout/radial2"/>
    <dgm:cxn modelId="{9668501A-D6BF-4AB6-B586-91E7EBB5161E}" type="presOf" srcId="{6D7BFF3C-8A0D-48B1-A419-443F74D87471}" destId="{271199EF-7581-4C74-928D-3B70341CFCE8}" srcOrd="0" destOrd="0" presId="urn:microsoft.com/office/officeart/2005/8/layout/radial2"/>
    <dgm:cxn modelId="{B7925B96-752F-491A-BA69-628FBB9BC556}" srcId="{C89FD336-A9FC-42E8-ACDE-18A28B692214}" destId="{7C652019-CD88-4EA6-94E8-DC56B6908F61}" srcOrd="2" destOrd="0" parTransId="{1BE715D7-1AAF-4CFB-9B9B-9CCB7743A9D7}" sibTransId="{CD1B2B46-D56E-4893-9B12-E46D0B1F18DA}"/>
    <dgm:cxn modelId="{07F95B2E-296A-41DB-9DB3-370171EA5EA8}" type="presOf" srcId="{2984D53B-1FC0-4A9F-A511-77EF5A91E26B}" destId="{A45CF0A2-F21D-4938-8BCC-A35E72FD8833}" srcOrd="0" destOrd="0" presId="urn:microsoft.com/office/officeart/2005/8/layout/radial2"/>
    <dgm:cxn modelId="{FB642C72-CCF6-4E77-8175-C31A616C32D8}" type="presOf" srcId="{DBEF058B-C37D-419A-B2FB-D6960A3365D9}" destId="{8116F351-8861-4C41-A63E-5E88FCFD68FB}" srcOrd="0" destOrd="0" presId="urn:microsoft.com/office/officeart/2005/8/layout/radial2"/>
    <dgm:cxn modelId="{42D2A867-609C-4C00-A8C9-6A46C788CF8F}" type="presOf" srcId="{C89FD336-A9FC-42E8-ACDE-18A28B692214}" destId="{61F7D785-28FF-4A5A-8782-B24E7F1F6F12}" srcOrd="0" destOrd="0" presId="urn:microsoft.com/office/officeart/2005/8/layout/radial2"/>
    <dgm:cxn modelId="{5113C544-5206-47E5-9DB3-2B6ED52D2B6D}" srcId="{C89FD336-A9FC-42E8-ACDE-18A28B692214}" destId="{DBD7E926-A541-453C-8614-32FBB6CDFE09}" srcOrd="0" destOrd="0" parTransId="{4DEBCD60-179E-4623-9A10-98C907DD3697}" sibTransId="{9757377F-7C9E-4ABF-8801-78C3188964DD}"/>
    <dgm:cxn modelId="{30DD2E1D-F331-4463-B5ED-42919CDDA20F}" type="presOf" srcId="{441AEBA0-EAD8-4AE4-8458-2504CDDC20A0}" destId="{F2957DEB-82F1-48F8-9DC6-1A892C06AF58}" srcOrd="0" destOrd="0" presId="urn:microsoft.com/office/officeart/2005/8/layout/radial2"/>
    <dgm:cxn modelId="{71C82D24-AB4B-4913-BA25-E748CFD3D80B}" srcId="{C89FD336-A9FC-42E8-ACDE-18A28B692214}" destId="{DBEF058B-C37D-419A-B2FB-D6960A3365D9}" srcOrd="1" destOrd="0" parTransId="{D1BC9D97-A36C-4A7A-975F-7BAD68A5B312}" sibTransId="{5BD0C68B-1AF4-4A38-A3F5-C9AEAFA65FB7}"/>
    <dgm:cxn modelId="{64AD3762-F908-4C3C-B2F8-52DF405CC581}" type="presOf" srcId="{1BE715D7-1AAF-4CFB-9B9B-9CCB7743A9D7}" destId="{08573049-56A3-4EEC-9031-5FC65BCAE05D}" srcOrd="0" destOrd="0" presId="urn:microsoft.com/office/officeart/2005/8/layout/radial2"/>
    <dgm:cxn modelId="{BCDF8718-2301-455E-AAB0-C399D94D176A}" srcId="{C89FD336-A9FC-42E8-ACDE-18A28B692214}" destId="{6D7BFF3C-8A0D-48B1-A419-443F74D87471}" srcOrd="3" destOrd="0" parTransId="{2984D53B-1FC0-4A9F-A511-77EF5A91E26B}" sibTransId="{BD03C154-84CB-42FF-A5B9-60118EC8D125}"/>
    <dgm:cxn modelId="{4FAF11A5-0399-4E0D-A34A-C1C231160415}" type="presOf" srcId="{5B2BA5FF-2535-49A8-9F52-CD7F7B46805F}" destId="{62A93464-5E6F-45C5-A8EB-B4828E961C74}" srcOrd="0" destOrd="0" presId="urn:microsoft.com/office/officeart/2005/8/layout/radial2"/>
    <dgm:cxn modelId="{78069F30-EC7C-4809-8A64-004EF332BD3C}" type="presParOf" srcId="{61F7D785-28FF-4A5A-8782-B24E7F1F6F12}" destId="{51689099-A534-4D01-BEE4-5C4C1C222EC1}" srcOrd="0" destOrd="0" presId="urn:microsoft.com/office/officeart/2005/8/layout/radial2"/>
    <dgm:cxn modelId="{3DC84BF6-5C4A-4EB9-AEC8-E88B05D74864}" type="presParOf" srcId="{51689099-A534-4D01-BEE4-5C4C1C222EC1}" destId="{DBC01CE0-F2E2-4573-832C-433F26F57C9F}" srcOrd="0" destOrd="0" presId="urn:microsoft.com/office/officeart/2005/8/layout/radial2"/>
    <dgm:cxn modelId="{DA5765A2-4951-45ED-8EE0-BA4DFEB44CAE}" type="presParOf" srcId="{DBC01CE0-F2E2-4573-832C-433F26F57C9F}" destId="{3799B5F8-63D4-4105-A7A4-4EDE0B2FE799}" srcOrd="0" destOrd="0" presId="urn:microsoft.com/office/officeart/2005/8/layout/radial2"/>
    <dgm:cxn modelId="{AFD14AE9-7752-4846-9B85-78FDE893D7B6}" type="presParOf" srcId="{DBC01CE0-F2E2-4573-832C-433F26F57C9F}" destId="{251EC337-B67F-404F-91F3-455A88511449}" srcOrd="1" destOrd="0" presId="urn:microsoft.com/office/officeart/2005/8/layout/radial2"/>
    <dgm:cxn modelId="{B1083643-2605-40D4-9B5A-FD54EDA236AE}" type="presParOf" srcId="{51689099-A534-4D01-BEE4-5C4C1C222EC1}" destId="{6AC39485-34F6-4927-8797-6D29D30F42FE}" srcOrd="1" destOrd="0" presId="urn:microsoft.com/office/officeart/2005/8/layout/radial2"/>
    <dgm:cxn modelId="{54E8F957-78CC-43C3-BF80-8BAF43008F5B}" type="presParOf" srcId="{51689099-A534-4D01-BEE4-5C4C1C222EC1}" destId="{57708777-CBE0-469F-A261-389C0056A9CA}" srcOrd="2" destOrd="0" presId="urn:microsoft.com/office/officeart/2005/8/layout/radial2"/>
    <dgm:cxn modelId="{93830CF5-4C9F-40AB-B974-41D1D09A265C}" type="presParOf" srcId="{57708777-CBE0-469F-A261-389C0056A9CA}" destId="{CE7B879F-24A5-444A-852C-9CB4A6D681A5}" srcOrd="0" destOrd="0" presId="urn:microsoft.com/office/officeart/2005/8/layout/radial2"/>
    <dgm:cxn modelId="{F39D54AC-F067-4CDF-BE45-0ECDB632CD8F}" type="presParOf" srcId="{57708777-CBE0-469F-A261-389C0056A9CA}" destId="{C0290200-DC7B-48E1-BB85-24DFFECFA336}" srcOrd="1" destOrd="0" presId="urn:microsoft.com/office/officeart/2005/8/layout/radial2"/>
    <dgm:cxn modelId="{6FCD530F-6C13-45EB-921B-041F8B5036F1}" type="presParOf" srcId="{51689099-A534-4D01-BEE4-5C4C1C222EC1}" destId="{11468D89-32AD-43BF-ADA2-7C890516CDD3}" srcOrd="3" destOrd="0" presId="urn:microsoft.com/office/officeart/2005/8/layout/radial2"/>
    <dgm:cxn modelId="{530A8040-7A0E-4397-A9E8-FDFFF7BD764E}" type="presParOf" srcId="{51689099-A534-4D01-BEE4-5C4C1C222EC1}" destId="{D8F04392-E9E5-4693-AAF2-65239DF46DB2}" srcOrd="4" destOrd="0" presId="urn:microsoft.com/office/officeart/2005/8/layout/radial2"/>
    <dgm:cxn modelId="{22636EAE-4A7F-4559-9E6F-1395C33C8367}" type="presParOf" srcId="{D8F04392-E9E5-4693-AAF2-65239DF46DB2}" destId="{8116F351-8861-4C41-A63E-5E88FCFD68FB}" srcOrd="0" destOrd="0" presId="urn:microsoft.com/office/officeart/2005/8/layout/radial2"/>
    <dgm:cxn modelId="{7A75A1D2-08C2-430F-838F-E24618A5C4D3}" type="presParOf" srcId="{D8F04392-E9E5-4693-AAF2-65239DF46DB2}" destId="{9F0EA336-86DA-4048-B2CC-6F6DE79D439F}" srcOrd="1" destOrd="0" presId="urn:microsoft.com/office/officeart/2005/8/layout/radial2"/>
    <dgm:cxn modelId="{86E31F9C-C80A-4D88-AC36-C81B07FAF05E}" type="presParOf" srcId="{51689099-A534-4D01-BEE4-5C4C1C222EC1}" destId="{08573049-56A3-4EEC-9031-5FC65BCAE05D}" srcOrd="5" destOrd="0" presId="urn:microsoft.com/office/officeart/2005/8/layout/radial2"/>
    <dgm:cxn modelId="{BFFE10B9-5155-446A-B9B7-AF2FE48A8A96}" type="presParOf" srcId="{51689099-A534-4D01-BEE4-5C4C1C222EC1}" destId="{842971DC-7714-4FF3-97EE-877AC280EB9C}" srcOrd="6" destOrd="0" presId="urn:microsoft.com/office/officeart/2005/8/layout/radial2"/>
    <dgm:cxn modelId="{3E276090-921D-4660-8106-75B6BDB89DAB}" type="presParOf" srcId="{842971DC-7714-4FF3-97EE-877AC280EB9C}" destId="{DC25E88B-E72C-416A-9B7E-EA78962CD44A}" srcOrd="0" destOrd="0" presId="urn:microsoft.com/office/officeart/2005/8/layout/radial2"/>
    <dgm:cxn modelId="{20BD4012-B388-4EE9-8D31-C0F154D94386}" type="presParOf" srcId="{842971DC-7714-4FF3-97EE-877AC280EB9C}" destId="{D76AAAE6-7A52-4ED0-AF9E-E5F085BAA0E4}" srcOrd="1" destOrd="0" presId="urn:microsoft.com/office/officeart/2005/8/layout/radial2"/>
    <dgm:cxn modelId="{B2EB3E84-34A5-4B58-897F-8D2F6F60FD42}" type="presParOf" srcId="{51689099-A534-4D01-BEE4-5C4C1C222EC1}" destId="{A45CF0A2-F21D-4938-8BCC-A35E72FD8833}" srcOrd="7" destOrd="0" presId="urn:microsoft.com/office/officeart/2005/8/layout/radial2"/>
    <dgm:cxn modelId="{E482DF28-B4F5-4605-9D85-76DD05111D61}" type="presParOf" srcId="{51689099-A534-4D01-BEE4-5C4C1C222EC1}" destId="{6DC267A7-7187-463B-8574-999CEA00D0EB}" srcOrd="8" destOrd="0" presId="urn:microsoft.com/office/officeart/2005/8/layout/radial2"/>
    <dgm:cxn modelId="{1C6E6296-A5F4-4BFA-86EE-E0FCD1DF72D9}" type="presParOf" srcId="{6DC267A7-7187-463B-8574-999CEA00D0EB}" destId="{271199EF-7581-4C74-928D-3B70341CFCE8}" srcOrd="0" destOrd="0" presId="urn:microsoft.com/office/officeart/2005/8/layout/radial2"/>
    <dgm:cxn modelId="{2097D1A3-1E07-4887-A8D4-7B92AE1D6E99}" type="presParOf" srcId="{6DC267A7-7187-463B-8574-999CEA00D0EB}" destId="{9B0B5ED5-DBF3-4E11-9646-689491B3947B}" srcOrd="1" destOrd="0" presId="urn:microsoft.com/office/officeart/2005/8/layout/radial2"/>
    <dgm:cxn modelId="{77B9314C-2B17-4529-B8BB-469683BD0FB0}" type="presParOf" srcId="{51689099-A534-4D01-BEE4-5C4C1C222EC1}" destId="{62A93464-5E6F-45C5-A8EB-B4828E961C74}" srcOrd="9" destOrd="0" presId="urn:microsoft.com/office/officeart/2005/8/layout/radial2"/>
    <dgm:cxn modelId="{1C92DC7B-0BD4-4598-A065-50ABDA60E272}" type="presParOf" srcId="{51689099-A534-4D01-BEE4-5C4C1C222EC1}" destId="{975D9799-D48B-4B47-AED0-99CE0B672A2F}" srcOrd="10" destOrd="0" presId="urn:microsoft.com/office/officeart/2005/8/layout/radial2"/>
    <dgm:cxn modelId="{208242BB-D319-4175-BB17-B522A64D5C99}" type="presParOf" srcId="{975D9799-D48B-4B47-AED0-99CE0B672A2F}" destId="{F2957DEB-82F1-48F8-9DC6-1A892C06AF58}" srcOrd="0" destOrd="0" presId="urn:microsoft.com/office/officeart/2005/8/layout/radial2"/>
    <dgm:cxn modelId="{5EB7B259-64D3-457D-837B-FE4CE47A82B2}" type="presParOf" srcId="{975D9799-D48B-4B47-AED0-99CE0B672A2F}" destId="{13D7A013-DE9D-449C-A072-0C80D2BC634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FD336-A9FC-42E8-ACDE-18A28B692214}" type="doc">
      <dgm:prSet loTypeId="urn:microsoft.com/office/officeart/2005/8/layout/radial2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DBD7E926-A541-453C-8614-32FBB6CDFE0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บัญชีเงินเดือน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4DEBCD60-179E-4623-9A10-98C907DD3697}" type="parTrans" cxnId="{5113C544-5206-47E5-9DB3-2B6ED52D2B6D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9757377F-7C9E-4ABF-8801-78C3188964DD}" type="sibTrans" cxnId="{5113C544-5206-47E5-9DB3-2B6ED52D2B6D}">
      <dgm:prSet/>
      <dgm:spPr/>
      <dgm:t>
        <a:bodyPr/>
        <a:lstStyle/>
        <a:p>
          <a:endParaRPr lang="th-TH"/>
        </a:p>
      </dgm:t>
    </dgm:pt>
    <dgm:pt modelId="{DBEF058B-C37D-419A-B2FB-D6960A3365D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การกำหนด             ค่ากลางฯ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D1BC9D97-A36C-4A7A-975F-7BAD68A5B312}" type="parTrans" cxnId="{71C82D24-AB4B-4913-BA25-E748CFD3D80B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5BD0C68B-1AF4-4A38-A3F5-C9AEAFA65FB7}" type="sibTrans" cxnId="{71C82D24-AB4B-4913-BA25-E748CFD3D80B}">
      <dgm:prSet/>
      <dgm:spPr/>
      <dgm:t>
        <a:bodyPr/>
        <a:lstStyle/>
        <a:p>
          <a:endParaRPr lang="th-TH"/>
        </a:p>
      </dgm:t>
    </dgm:pt>
    <dgm:pt modelId="{7C652019-CD88-4EA6-94E8-DC56B6908F61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การบริหารวงเงิน</a:t>
          </a:r>
        </a:p>
      </dgm:t>
    </dgm:pt>
    <dgm:pt modelId="{1BE715D7-1AAF-4CFB-9B9B-9CCB7743A9D7}" type="parTrans" cxnId="{B7925B96-752F-491A-BA69-628FBB9BC556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CD1B2B46-D56E-4893-9B12-E46D0B1F18DA}" type="sibTrans" cxnId="{B7925B96-752F-491A-BA69-628FBB9BC556}">
      <dgm:prSet/>
      <dgm:spPr/>
      <dgm:t>
        <a:bodyPr/>
        <a:lstStyle/>
        <a:p>
          <a:endParaRPr lang="th-TH"/>
        </a:p>
      </dgm:t>
    </dgm:pt>
    <dgm:pt modelId="{6D7BFF3C-8A0D-48B1-A419-443F74D87471}">
      <dgm:prSet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เกณฑ์การเลื่อนเงินเดือน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2984D53B-1FC0-4A9F-A511-77EF5A91E26B}" type="parTrans" cxnId="{BCDF8718-2301-455E-AAB0-C399D94D176A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BD03C154-84CB-42FF-A5B9-60118EC8D125}" type="sibTrans" cxnId="{BCDF8718-2301-455E-AAB0-C399D94D176A}">
      <dgm:prSet/>
      <dgm:spPr/>
      <dgm:t>
        <a:bodyPr/>
        <a:lstStyle/>
        <a:p>
          <a:endParaRPr lang="th-TH"/>
        </a:p>
      </dgm:t>
    </dgm:pt>
    <dgm:pt modelId="{1F699A17-3804-49E6-966C-B3B89EF2E27F}">
      <dgm:prSet custT="1"/>
      <dgm:spPr/>
      <dgm:t>
        <a:bodyPr/>
        <a:lstStyle/>
        <a:p>
          <a:r>
            <a:rPr lang="th-TH" sz="2200" b="1" dirty="0" smtClean="0"/>
            <a:t>การแจ้งผล</a:t>
          </a:r>
          <a:endParaRPr lang="th-TH" sz="2200" b="1" dirty="0"/>
        </a:p>
      </dgm:t>
    </dgm:pt>
    <dgm:pt modelId="{8994BF07-D5F6-4B7B-B0B4-7B28312FA43A}" type="parTrans" cxnId="{17559943-6822-4D78-85BC-7E0B28D3F2E5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B7265B68-FD83-4E93-8402-0815A4CD1E45}" type="sibTrans" cxnId="{17559943-6822-4D78-85BC-7E0B28D3F2E5}">
      <dgm:prSet/>
      <dgm:spPr/>
      <dgm:t>
        <a:bodyPr/>
        <a:lstStyle/>
        <a:p>
          <a:endParaRPr lang="th-TH"/>
        </a:p>
      </dgm:t>
    </dgm:pt>
    <dgm:pt modelId="{61F7D785-28FF-4A5A-8782-B24E7F1F6F12}" type="pres">
      <dgm:prSet presAssocID="{C89FD336-A9FC-42E8-ACDE-18A28B69221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1689099-A534-4D01-BEE4-5C4C1C222EC1}" type="pres">
      <dgm:prSet presAssocID="{C89FD336-A9FC-42E8-ACDE-18A28B692214}" presName="cycle" presStyleCnt="0"/>
      <dgm:spPr/>
    </dgm:pt>
    <dgm:pt modelId="{DBC01CE0-F2E2-4573-832C-433F26F57C9F}" type="pres">
      <dgm:prSet presAssocID="{C89FD336-A9FC-42E8-ACDE-18A28B692214}" presName="centerShape" presStyleCnt="0"/>
      <dgm:spPr/>
    </dgm:pt>
    <dgm:pt modelId="{3799B5F8-63D4-4105-A7A4-4EDE0B2FE799}" type="pres">
      <dgm:prSet presAssocID="{C89FD336-A9FC-42E8-ACDE-18A28B692214}" presName="connSite" presStyleLbl="node1" presStyleIdx="0" presStyleCnt="6"/>
      <dgm:spPr/>
    </dgm:pt>
    <dgm:pt modelId="{251EC337-B67F-404F-91F3-455A88511449}" type="pres">
      <dgm:prSet presAssocID="{C89FD336-A9FC-42E8-ACDE-18A28B692214}" presName="visible" presStyleLbl="node1" presStyleIdx="0" presStyleCnt="6" custScaleX="149256" custScaleY="89440" custLinFactNeighborX="988" custLinFactNeighborY="8126"/>
      <dgm:spPr/>
      <dgm:t>
        <a:bodyPr/>
        <a:lstStyle/>
        <a:p>
          <a:endParaRPr lang="th-TH"/>
        </a:p>
      </dgm:t>
    </dgm:pt>
    <dgm:pt modelId="{6AC39485-34F6-4927-8797-6D29D30F42FE}" type="pres">
      <dgm:prSet presAssocID="{4DEBCD60-179E-4623-9A10-98C907DD3697}" presName="Name25" presStyleLbl="parChTrans1D1" presStyleIdx="0" presStyleCnt="5"/>
      <dgm:spPr/>
      <dgm:t>
        <a:bodyPr/>
        <a:lstStyle/>
        <a:p>
          <a:endParaRPr lang="th-TH"/>
        </a:p>
      </dgm:t>
    </dgm:pt>
    <dgm:pt modelId="{57708777-CBE0-469F-A261-389C0056A9CA}" type="pres">
      <dgm:prSet presAssocID="{DBD7E926-A541-453C-8614-32FBB6CDFE09}" presName="node" presStyleCnt="0"/>
      <dgm:spPr/>
    </dgm:pt>
    <dgm:pt modelId="{CE7B879F-24A5-444A-852C-9CB4A6D681A5}" type="pres">
      <dgm:prSet presAssocID="{DBD7E926-A541-453C-8614-32FBB6CDFE09}" presName="parentNode" presStyleLbl="node1" presStyleIdx="1" presStyleCnt="6" custScaleX="228529" custLinFactNeighborX="31107" custLinFactNeighborY="2031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290200-DC7B-48E1-BB85-24DFFECFA336}" type="pres">
      <dgm:prSet presAssocID="{DBD7E926-A541-453C-8614-32FBB6CDFE0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468D89-32AD-43BF-ADA2-7C890516CDD3}" type="pres">
      <dgm:prSet presAssocID="{D1BC9D97-A36C-4A7A-975F-7BAD68A5B312}" presName="Name25" presStyleLbl="parChTrans1D1" presStyleIdx="1" presStyleCnt="5"/>
      <dgm:spPr/>
      <dgm:t>
        <a:bodyPr/>
        <a:lstStyle/>
        <a:p>
          <a:endParaRPr lang="th-TH"/>
        </a:p>
      </dgm:t>
    </dgm:pt>
    <dgm:pt modelId="{D8F04392-E9E5-4693-AAF2-65239DF46DB2}" type="pres">
      <dgm:prSet presAssocID="{DBEF058B-C37D-419A-B2FB-D6960A3365D9}" presName="node" presStyleCnt="0"/>
      <dgm:spPr/>
    </dgm:pt>
    <dgm:pt modelId="{8116F351-8861-4C41-A63E-5E88FCFD68FB}" type="pres">
      <dgm:prSet presAssocID="{DBEF058B-C37D-419A-B2FB-D6960A3365D9}" presName="parentNode" presStyleLbl="node1" presStyleIdx="2" presStyleCnt="6" custScaleX="199610" custLinFactNeighborX="13530" custLinFactNeighborY="2382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0EA336-86DA-4048-B2CC-6F6DE79D439F}" type="pres">
      <dgm:prSet presAssocID="{DBEF058B-C37D-419A-B2FB-D6960A3365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573049-56A3-4EEC-9031-5FC65BCAE05D}" type="pres">
      <dgm:prSet presAssocID="{1BE715D7-1AAF-4CFB-9B9B-9CCB7743A9D7}" presName="Name25" presStyleLbl="parChTrans1D1" presStyleIdx="2" presStyleCnt="5"/>
      <dgm:spPr/>
      <dgm:t>
        <a:bodyPr/>
        <a:lstStyle/>
        <a:p>
          <a:endParaRPr lang="th-TH"/>
        </a:p>
      </dgm:t>
    </dgm:pt>
    <dgm:pt modelId="{842971DC-7714-4FF3-97EE-877AC280EB9C}" type="pres">
      <dgm:prSet presAssocID="{7C652019-CD88-4EA6-94E8-DC56B6908F61}" presName="node" presStyleCnt="0"/>
      <dgm:spPr/>
    </dgm:pt>
    <dgm:pt modelId="{DC25E88B-E72C-416A-9B7E-EA78962CD44A}" type="pres">
      <dgm:prSet presAssocID="{7C652019-CD88-4EA6-94E8-DC56B6908F61}" presName="parentNode" presStyleLbl="node1" presStyleIdx="3" presStyleCnt="6" custScaleX="163904" custLinFactNeighborX="12297" custLinFactNeighborY="1310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6AAAE6-7A52-4ED0-AF9E-E5F085BAA0E4}" type="pres">
      <dgm:prSet presAssocID="{7C652019-CD88-4EA6-94E8-DC56B6908F6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5CF0A2-F21D-4938-8BCC-A35E72FD8833}" type="pres">
      <dgm:prSet presAssocID="{2984D53B-1FC0-4A9F-A511-77EF5A91E26B}" presName="Name25" presStyleLbl="parChTrans1D1" presStyleIdx="3" presStyleCnt="5"/>
      <dgm:spPr/>
      <dgm:t>
        <a:bodyPr/>
        <a:lstStyle/>
        <a:p>
          <a:endParaRPr lang="th-TH"/>
        </a:p>
      </dgm:t>
    </dgm:pt>
    <dgm:pt modelId="{6DC267A7-7187-463B-8574-999CEA00D0EB}" type="pres">
      <dgm:prSet presAssocID="{6D7BFF3C-8A0D-48B1-A419-443F74D87471}" presName="node" presStyleCnt="0"/>
      <dgm:spPr/>
    </dgm:pt>
    <dgm:pt modelId="{271199EF-7581-4C74-928D-3B70341CFCE8}" type="pres">
      <dgm:prSet presAssocID="{6D7BFF3C-8A0D-48B1-A419-443F74D87471}" presName="parentNode" presStyleLbl="node1" presStyleIdx="4" presStyleCnt="6" custScaleX="16250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0B5ED5-DBF3-4E11-9646-689491B3947B}" type="pres">
      <dgm:prSet presAssocID="{6D7BFF3C-8A0D-48B1-A419-443F74D87471}" presName="childNode" presStyleLbl="revTx" presStyleIdx="0" presStyleCnt="0">
        <dgm:presLayoutVars>
          <dgm:bulletEnabled val="1"/>
        </dgm:presLayoutVars>
      </dgm:prSet>
      <dgm:spPr/>
    </dgm:pt>
    <dgm:pt modelId="{2DB8A45E-BF35-444A-8E8A-CC84A71BF0AD}" type="pres">
      <dgm:prSet presAssocID="{8994BF07-D5F6-4B7B-B0B4-7B28312FA43A}" presName="Name25" presStyleLbl="parChTrans1D1" presStyleIdx="4" presStyleCnt="5"/>
      <dgm:spPr/>
      <dgm:t>
        <a:bodyPr/>
        <a:lstStyle/>
        <a:p>
          <a:endParaRPr lang="th-TH"/>
        </a:p>
      </dgm:t>
    </dgm:pt>
    <dgm:pt modelId="{41A215A7-A237-4B4A-8960-EF6AB12BAEDA}" type="pres">
      <dgm:prSet presAssocID="{1F699A17-3804-49E6-966C-B3B89EF2E27F}" presName="node" presStyleCnt="0"/>
      <dgm:spPr/>
    </dgm:pt>
    <dgm:pt modelId="{5036A4D4-0588-425F-8F2E-22DF9EB9004E}" type="pres">
      <dgm:prSet presAssocID="{1F699A17-3804-49E6-966C-B3B89EF2E27F}" presName="parentNode" presStyleLbl="node1" presStyleIdx="5" presStyleCnt="6" custScaleX="14877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AC291D-484A-4C8D-92A0-AEF8FBE4DBCC}" type="pres">
      <dgm:prSet presAssocID="{1F699A17-3804-49E6-966C-B3B89EF2E27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42C1A4D-1321-42C5-BE70-50B86C2C3993}" type="presOf" srcId="{D1BC9D97-A36C-4A7A-975F-7BAD68A5B312}" destId="{11468D89-32AD-43BF-ADA2-7C890516CDD3}" srcOrd="0" destOrd="0" presId="urn:microsoft.com/office/officeart/2005/8/layout/radial2"/>
    <dgm:cxn modelId="{FEC9DD4E-4942-42DC-8B97-129C2FC8A4D1}" type="presOf" srcId="{C89FD336-A9FC-42E8-ACDE-18A28B692214}" destId="{61F7D785-28FF-4A5A-8782-B24E7F1F6F12}" srcOrd="0" destOrd="0" presId="urn:microsoft.com/office/officeart/2005/8/layout/radial2"/>
    <dgm:cxn modelId="{17559943-6822-4D78-85BC-7E0B28D3F2E5}" srcId="{C89FD336-A9FC-42E8-ACDE-18A28B692214}" destId="{1F699A17-3804-49E6-966C-B3B89EF2E27F}" srcOrd="4" destOrd="0" parTransId="{8994BF07-D5F6-4B7B-B0B4-7B28312FA43A}" sibTransId="{B7265B68-FD83-4E93-8402-0815A4CD1E45}"/>
    <dgm:cxn modelId="{B7925B96-752F-491A-BA69-628FBB9BC556}" srcId="{C89FD336-A9FC-42E8-ACDE-18A28B692214}" destId="{7C652019-CD88-4EA6-94E8-DC56B6908F61}" srcOrd="2" destOrd="0" parTransId="{1BE715D7-1AAF-4CFB-9B9B-9CCB7743A9D7}" sibTransId="{CD1B2B46-D56E-4893-9B12-E46D0B1F18DA}"/>
    <dgm:cxn modelId="{5791D8FA-3925-4E89-BB47-76771372D493}" type="presOf" srcId="{1BE715D7-1AAF-4CFB-9B9B-9CCB7743A9D7}" destId="{08573049-56A3-4EEC-9031-5FC65BCAE05D}" srcOrd="0" destOrd="0" presId="urn:microsoft.com/office/officeart/2005/8/layout/radial2"/>
    <dgm:cxn modelId="{E198E9D0-065C-42D1-A9C4-9B0CE20E314F}" type="presOf" srcId="{DBEF058B-C37D-419A-B2FB-D6960A3365D9}" destId="{8116F351-8861-4C41-A63E-5E88FCFD68FB}" srcOrd="0" destOrd="0" presId="urn:microsoft.com/office/officeart/2005/8/layout/radial2"/>
    <dgm:cxn modelId="{67FD8CCF-3812-4F6C-8F20-3BD9D2F33E3E}" type="presOf" srcId="{7C652019-CD88-4EA6-94E8-DC56B6908F61}" destId="{DC25E88B-E72C-416A-9B7E-EA78962CD44A}" srcOrd="0" destOrd="0" presId="urn:microsoft.com/office/officeart/2005/8/layout/radial2"/>
    <dgm:cxn modelId="{7E5081EB-62A6-4CCB-9D5C-A36C0995219F}" type="presOf" srcId="{DBD7E926-A541-453C-8614-32FBB6CDFE09}" destId="{CE7B879F-24A5-444A-852C-9CB4A6D681A5}" srcOrd="0" destOrd="0" presId="urn:microsoft.com/office/officeart/2005/8/layout/radial2"/>
    <dgm:cxn modelId="{92497A99-51D1-47C2-AA42-9EDC0A3570C0}" type="presOf" srcId="{6D7BFF3C-8A0D-48B1-A419-443F74D87471}" destId="{271199EF-7581-4C74-928D-3B70341CFCE8}" srcOrd="0" destOrd="0" presId="urn:microsoft.com/office/officeart/2005/8/layout/radial2"/>
    <dgm:cxn modelId="{2CCBFADA-0360-4402-8AA5-6C7DE80E1A37}" type="presOf" srcId="{4DEBCD60-179E-4623-9A10-98C907DD3697}" destId="{6AC39485-34F6-4927-8797-6D29D30F42FE}" srcOrd="0" destOrd="0" presId="urn:microsoft.com/office/officeart/2005/8/layout/radial2"/>
    <dgm:cxn modelId="{5113C544-5206-47E5-9DB3-2B6ED52D2B6D}" srcId="{C89FD336-A9FC-42E8-ACDE-18A28B692214}" destId="{DBD7E926-A541-453C-8614-32FBB6CDFE09}" srcOrd="0" destOrd="0" parTransId="{4DEBCD60-179E-4623-9A10-98C907DD3697}" sibTransId="{9757377F-7C9E-4ABF-8801-78C3188964DD}"/>
    <dgm:cxn modelId="{71C82D24-AB4B-4913-BA25-E748CFD3D80B}" srcId="{C89FD336-A9FC-42E8-ACDE-18A28B692214}" destId="{DBEF058B-C37D-419A-B2FB-D6960A3365D9}" srcOrd="1" destOrd="0" parTransId="{D1BC9D97-A36C-4A7A-975F-7BAD68A5B312}" sibTransId="{5BD0C68B-1AF4-4A38-A3F5-C9AEAFA65FB7}"/>
    <dgm:cxn modelId="{BCDF8718-2301-455E-AAB0-C399D94D176A}" srcId="{C89FD336-A9FC-42E8-ACDE-18A28B692214}" destId="{6D7BFF3C-8A0D-48B1-A419-443F74D87471}" srcOrd="3" destOrd="0" parTransId="{2984D53B-1FC0-4A9F-A511-77EF5A91E26B}" sibTransId="{BD03C154-84CB-42FF-A5B9-60118EC8D125}"/>
    <dgm:cxn modelId="{64823429-A91C-4842-9A5E-9332CA9A4428}" type="presOf" srcId="{2984D53B-1FC0-4A9F-A511-77EF5A91E26B}" destId="{A45CF0A2-F21D-4938-8BCC-A35E72FD8833}" srcOrd="0" destOrd="0" presId="urn:microsoft.com/office/officeart/2005/8/layout/radial2"/>
    <dgm:cxn modelId="{6356F027-8E87-4730-9794-A655FD31C4DE}" type="presOf" srcId="{8994BF07-D5F6-4B7B-B0B4-7B28312FA43A}" destId="{2DB8A45E-BF35-444A-8E8A-CC84A71BF0AD}" srcOrd="0" destOrd="0" presId="urn:microsoft.com/office/officeart/2005/8/layout/radial2"/>
    <dgm:cxn modelId="{80BC4D6F-699F-4009-9B54-0DC6B9B4CC46}" type="presOf" srcId="{1F699A17-3804-49E6-966C-B3B89EF2E27F}" destId="{5036A4D4-0588-425F-8F2E-22DF9EB9004E}" srcOrd="0" destOrd="0" presId="urn:microsoft.com/office/officeart/2005/8/layout/radial2"/>
    <dgm:cxn modelId="{5C82B133-A89F-4CA4-918A-7C0176B79C79}" type="presParOf" srcId="{61F7D785-28FF-4A5A-8782-B24E7F1F6F12}" destId="{51689099-A534-4D01-BEE4-5C4C1C222EC1}" srcOrd="0" destOrd="0" presId="urn:microsoft.com/office/officeart/2005/8/layout/radial2"/>
    <dgm:cxn modelId="{B554DE33-4F1F-449D-88F8-C0176A838597}" type="presParOf" srcId="{51689099-A534-4D01-BEE4-5C4C1C222EC1}" destId="{DBC01CE0-F2E2-4573-832C-433F26F57C9F}" srcOrd="0" destOrd="0" presId="urn:microsoft.com/office/officeart/2005/8/layout/radial2"/>
    <dgm:cxn modelId="{A2C4514C-75C2-47F1-B501-4E43B638E24C}" type="presParOf" srcId="{DBC01CE0-F2E2-4573-832C-433F26F57C9F}" destId="{3799B5F8-63D4-4105-A7A4-4EDE0B2FE799}" srcOrd="0" destOrd="0" presId="urn:microsoft.com/office/officeart/2005/8/layout/radial2"/>
    <dgm:cxn modelId="{A07145B6-4461-4E36-87EF-97AEC16D9FA8}" type="presParOf" srcId="{DBC01CE0-F2E2-4573-832C-433F26F57C9F}" destId="{251EC337-B67F-404F-91F3-455A88511449}" srcOrd="1" destOrd="0" presId="urn:microsoft.com/office/officeart/2005/8/layout/radial2"/>
    <dgm:cxn modelId="{403F463E-A6F7-4CF9-AE08-E2AAF21E6352}" type="presParOf" srcId="{51689099-A534-4D01-BEE4-5C4C1C222EC1}" destId="{6AC39485-34F6-4927-8797-6D29D30F42FE}" srcOrd="1" destOrd="0" presId="urn:microsoft.com/office/officeart/2005/8/layout/radial2"/>
    <dgm:cxn modelId="{EC37B85B-77A8-4ADB-BE5D-66FC6A8998BD}" type="presParOf" srcId="{51689099-A534-4D01-BEE4-5C4C1C222EC1}" destId="{57708777-CBE0-469F-A261-389C0056A9CA}" srcOrd="2" destOrd="0" presId="urn:microsoft.com/office/officeart/2005/8/layout/radial2"/>
    <dgm:cxn modelId="{3FD99F3D-C914-416C-9227-CA7EC70C9ECA}" type="presParOf" srcId="{57708777-CBE0-469F-A261-389C0056A9CA}" destId="{CE7B879F-24A5-444A-852C-9CB4A6D681A5}" srcOrd="0" destOrd="0" presId="urn:microsoft.com/office/officeart/2005/8/layout/radial2"/>
    <dgm:cxn modelId="{30E7FAE2-C3C0-44BD-8F30-7F98242E7985}" type="presParOf" srcId="{57708777-CBE0-469F-A261-389C0056A9CA}" destId="{C0290200-DC7B-48E1-BB85-24DFFECFA336}" srcOrd="1" destOrd="0" presId="urn:microsoft.com/office/officeart/2005/8/layout/radial2"/>
    <dgm:cxn modelId="{F90A016A-CF20-4C4F-8818-52ACF29D1987}" type="presParOf" srcId="{51689099-A534-4D01-BEE4-5C4C1C222EC1}" destId="{11468D89-32AD-43BF-ADA2-7C890516CDD3}" srcOrd="3" destOrd="0" presId="urn:microsoft.com/office/officeart/2005/8/layout/radial2"/>
    <dgm:cxn modelId="{2C451344-1FFB-42E0-A1E6-1F25F7A2A9E1}" type="presParOf" srcId="{51689099-A534-4D01-BEE4-5C4C1C222EC1}" destId="{D8F04392-E9E5-4693-AAF2-65239DF46DB2}" srcOrd="4" destOrd="0" presId="urn:microsoft.com/office/officeart/2005/8/layout/radial2"/>
    <dgm:cxn modelId="{3524A722-EC56-4FD7-A9D1-E30CD2C7CB52}" type="presParOf" srcId="{D8F04392-E9E5-4693-AAF2-65239DF46DB2}" destId="{8116F351-8861-4C41-A63E-5E88FCFD68FB}" srcOrd="0" destOrd="0" presId="urn:microsoft.com/office/officeart/2005/8/layout/radial2"/>
    <dgm:cxn modelId="{E0EEA02D-E8AC-4F36-8C45-2F0FF72FB6CF}" type="presParOf" srcId="{D8F04392-E9E5-4693-AAF2-65239DF46DB2}" destId="{9F0EA336-86DA-4048-B2CC-6F6DE79D439F}" srcOrd="1" destOrd="0" presId="urn:microsoft.com/office/officeart/2005/8/layout/radial2"/>
    <dgm:cxn modelId="{52E50A3A-5899-4AE3-8C8D-7D43F976DB76}" type="presParOf" srcId="{51689099-A534-4D01-BEE4-5C4C1C222EC1}" destId="{08573049-56A3-4EEC-9031-5FC65BCAE05D}" srcOrd="5" destOrd="0" presId="urn:microsoft.com/office/officeart/2005/8/layout/radial2"/>
    <dgm:cxn modelId="{4098B58F-3451-404C-B025-5F654CB50CB3}" type="presParOf" srcId="{51689099-A534-4D01-BEE4-5C4C1C222EC1}" destId="{842971DC-7714-4FF3-97EE-877AC280EB9C}" srcOrd="6" destOrd="0" presId="urn:microsoft.com/office/officeart/2005/8/layout/radial2"/>
    <dgm:cxn modelId="{627C9775-B16F-4D11-ABD8-F57E452C8D18}" type="presParOf" srcId="{842971DC-7714-4FF3-97EE-877AC280EB9C}" destId="{DC25E88B-E72C-416A-9B7E-EA78962CD44A}" srcOrd="0" destOrd="0" presId="urn:microsoft.com/office/officeart/2005/8/layout/radial2"/>
    <dgm:cxn modelId="{BE3F9461-7B6A-49F1-BBC9-DC738A9EFB60}" type="presParOf" srcId="{842971DC-7714-4FF3-97EE-877AC280EB9C}" destId="{D76AAAE6-7A52-4ED0-AF9E-E5F085BAA0E4}" srcOrd="1" destOrd="0" presId="urn:microsoft.com/office/officeart/2005/8/layout/radial2"/>
    <dgm:cxn modelId="{B9D213B0-9F28-4A97-8624-EEBAEAE9A59F}" type="presParOf" srcId="{51689099-A534-4D01-BEE4-5C4C1C222EC1}" destId="{A45CF0A2-F21D-4938-8BCC-A35E72FD8833}" srcOrd="7" destOrd="0" presId="urn:microsoft.com/office/officeart/2005/8/layout/radial2"/>
    <dgm:cxn modelId="{276F48F7-8781-4C55-98E9-CC00511D8E0D}" type="presParOf" srcId="{51689099-A534-4D01-BEE4-5C4C1C222EC1}" destId="{6DC267A7-7187-463B-8574-999CEA00D0EB}" srcOrd="8" destOrd="0" presId="urn:microsoft.com/office/officeart/2005/8/layout/radial2"/>
    <dgm:cxn modelId="{1302A430-9896-4D0B-9E28-6A204521E717}" type="presParOf" srcId="{6DC267A7-7187-463B-8574-999CEA00D0EB}" destId="{271199EF-7581-4C74-928D-3B70341CFCE8}" srcOrd="0" destOrd="0" presId="urn:microsoft.com/office/officeart/2005/8/layout/radial2"/>
    <dgm:cxn modelId="{FD30BB15-C541-46E2-ADDC-3D8438239122}" type="presParOf" srcId="{6DC267A7-7187-463B-8574-999CEA00D0EB}" destId="{9B0B5ED5-DBF3-4E11-9646-689491B3947B}" srcOrd="1" destOrd="0" presId="urn:microsoft.com/office/officeart/2005/8/layout/radial2"/>
    <dgm:cxn modelId="{F04BE858-752D-4700-AA94-5F655D213D07}" type="presParOf" srcId="{51689099-A534-4D01-BEE4-5C4C1C222EC1}" destId="{2DB8A45E-BF35-444A-8E8A-CC84A71BF0AD}" srcOrd="9" destOrd="0" presId="urn:microsoft.com/office/officeart/2005/8/layout/radial2"/>
    <dgm:cxn modelId="{EF652DF7-9BCF-4D6D-84B8-F0A8644BAA51}" type="presParOf" srcId="{51689099-A534-4D01-BEE4-5C4C1C222EC1}" destId="{41A215A7-A237-4B4A-8960-EF6AB12BAEDA}" srcOrd="10" destOrd="0" presId="urn:microsoft.com/office/officeart/2005/8/layout/radial2"/>
    <dgm:cxn modelId="{B71774C5-B28B-4BFE-BDAF-CCE60EB42845}" type="presParOf" srcId="{41A215A7-A237-4B4A-8960-EF6AB12BAEDA}" destId="{5036A4D4-0588-425F-8F2E-22DF9EB9004E}" srcOrd="0" destOrd="0" presId="urn:microsoft.com/office/officeart/2005/8/layout/radial2"/>
    <dgm:cxn modelId="{055D2958-D90C-4A2B-B3A0-8DE4AA0A2A6D}" type="presParOf" srcId="{41A215A7-A237-4B4A-8960-EF6AB12BAEDA}" destId="{D9AC291D-484A-4C8D-92A0-AEF8FBE4DBC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9FD336-A9FC-42E8-ACDE-18A28B692214}" type="doc">
      <dgm:prSet loTypeId="urn:microsoft.com/office/officeart/2005/8/layout/radial2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DBD7E926-A541-453C-8614-32FBB6CDFE0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จำนวน 2 ครั้ง/ปี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4DEBCD60-179E-4623-9A10-98C907DD3697}" type="parTrans" cxnId="{5113C544-5206-47E5-9DB3-2B6ED52D2B6D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9757377F-7C9E-4ABF-8801-78C3188964DD}" type="sibTrans" cxnId="{5113C544-5206-47E5-9DB3-2B6ED52D2B6D}">
      <dgm:prSet/>
      <dgm:spPr/>
      <dgm:t>
        <a:bodyPr/>
        <a:lstStyle/>
        <a:p>
          <a:endParaRPr lang="th-TH"/>
        </a:p>
      </dgm:t>
    </dgm:pt>
    <dgm:pt modelId="{DBEF058B-C37D-419A-B2FB-D6960A3365D9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องค์ประกอบ</a:t>
          </a:r>
          <a:endParaRPr lang="th-TH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D1BC9D97-A36C-4A7A-975F-7BAD68A5B312}" type="parTrans" cxnId="{71C82D24-AB4B-4913-BA25-E748CFD3D80B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5BD0C68B-1AF4-4A38-A3F5-C9AEAFA65FB7}" type="sibTrans" cxnId="{71C82D24-AB4B-4913-BA25-E748CFD3D80B}">
      <dgm:prSet/>
      <dgm:spPr/>
      <dgm:t>
        <a:bodyPr/>
        <a:lstStyle/>
        <a:p>
          <a:endParaRPr lang="th-TH"/>
        </a:p>
      </dgm:t>
    </dgm:pt>
    <dgm:pt modelId="{7C652019-CD88-4EA6-94E8-DC56B6908F61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IT๙" pitchFamily="34" charset="-34"/>
              <a:cs typeface="TH SarabunIT๙" pitchFamily="34" charset="-34"/>
            </a:rPr>
            <a:t>การกำหนดข้อตกลง</a:t>
          </a:r>
        </a:p>
      </dgm:t>
    </dgm:pt>
    <dgm:pt modelId="{1BE715D7-1AAF-4CFB-9B9B-9CCB7743A9D7}" type="parTrans" cxnId="{B7925B96-752F-491A-BA69-628FBB9BC556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CD1B2B46-D56E-4893-9B12-E46D0B1F18DA}" type="sibTrans" cxnId="{B7925B96-752F-491A-BA69-628FBB9BC556}">
      <dgm:prSet/>
      <dgm:spPr/>
      <dgm:t>
        <a:bodyPr/>
        <a:lstStyle/>
        <a:p>
          <a:endParaRPr lang="th-TH"/>
        </a:p>
      </dgm:t>
    </dgm:pt>
    <dgm:pt modelId="{6D7BFF3C-8A0D-48B1-A419-443F74D87471}">
      <dgm:prSet custT="1"/>
      <dgm:spPr/>
      <dgm:t>
        <a:bodyPr/>
        <a:lstStyle/>
        <a:p>
          <a:r>
            <a:rPr lang="th-TH" sz="2600" b="1" dirty="0" smtClean="0">
              <a:latin typeface="TH SarabunIT๙" pitchFamily="34" charset="-34"/>
              <a:cs typeface="TH SarabunIT๙" pitchFamily="34" charset="-34"/>
            </a:rPr>
            <a:t>การดำเนินการประเมิน</a:t>
          </a:r>
          <a:endParaRPr lang="th-TH" sz="2600" b="1" dirty="0">
            <a:latin typeface="TH SarabunIT๙" pitchFamily="34" charset="-34"/>
            <a:cs typeface="TH SarabunIT๙" pitchFamily="34" charset="-34"/>
          </a:endParaRPr>
        </a:p>
      </dgm:t>
    </dgm:pt>
    <dgm:pt modelId="{2984D53B-1FC0-4A9F-A511-77EF5A91E26B}" type="parTrans" cxnId="{BCDF8718-2301-455E-AAB0-C399D94D176A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BD03C154-84CB-42FF-A5B9-60118EC8D125}" type="sibTrans" cxnId="{BCDF8718-2301-455E-AAB0-C399D94D176A}">
      <dgm:prSet/>
      <dgm:spPr/>
      <dgm:t>
        <a:bodyPr/>
        <a:lstStyle/>
        <a:p>
          <a:endParaRPr lang="th-TH"/>
        </a:p>
      </dgm:t>
    </dgm:pt>
    <dgm:pt modelId="{1F699A17-3804-49E6-966C-B3B89EF2E27F}">
      <dgm:prSet custT="1"/>
      <dgm:spPr/>
      <dgm:t>
        <a:bodyPr/>
        <a:lstStyle/>
        <a:p>
          <a:r>
            <a:rPr lang="th-TH" sz="2200" b="1" dirty="0" smtClean="0"/>
            <a:t>ระดับผลการประเมิน</a:t>
          </a:r>
          <a:endParaRPr lang="th-TH" sz="2200" b="1" dirty="0"/>
        </a:p>
      </dgm:t>
    </dgm:pt>
    <dgm:pt modelId="{8994BF07-D5F6-4B7B-B0B4-7B28312FA43A}" type="parTrans" cxnId="{17559943-6822-4D78-85BC-7E0B28D3F2E5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B7265B68-FD83-4E93-8402-0815A4CD1E45}" type="sibTrans" cxnId="{17559943-6822-4D78-85BC-7E0B28D3F2E5}">
      <dgm:prSet/>
      <dgm:spPr/>
      <dgm:t>
        <a:bodyPr/>
        <a:lstStyle/>
        <a:p>
          <a:endParaRPr lang="th-TH"/>
        </a:p>
      </dgm:t>
    </dgm:pt>
    <dgm:pt modelId="{61F7D785-28FF-4A5A-8782-B24E7F1F6F12}" type="pres">
      <dgm:prSet presAssocID="{C89FD336-A9FC-42E8-ACDE-18A28B69221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1689099-A534-4D01-BEE4-5C4C1C222EC1}" type="pres">
      <dgm:prSet presAssocID="{C89FD336-A9FC-42E8-ACDE-18A28B692214}" presName="cycle" presStyleCnt="0"/>
      <dgm:spPr/>
    </dgm:pt>
    <dgm:pt modelId="{DBC01CE0-F2E2-4573-832C-433F26F57C9F}" type="pres">
      <dgm:prSet presAssocID="{C89FD336-A9FC-42E8-ACDE-18A28B692214}" presName="centerShape" presStyleCnt="0"/>
      <dgm:spPr/>
    </dgm:pt>
    <dgm:pt modelId="{3799B5F8-63D4-4105-A7A4-4EDE0B2FE799}" type="pres">
      <dgm:prSet presAssocID="{C89FD336-A9FC-42E8-ACDE-18A28B692214}" presName="connSite" presStyleLbl="node1" presStyleIdx="0" presStyleCnt="6"/>
      <dgm:spPr/>
    </dgm:pt>
    <dgm:pt modelId="{251EC337-B67F-404F-91F3-455A88511449}" type="pres">
      <dgm:prSet presAssocID="{C89FD336-A9FC-42E8-ACDE-18A28B692214}" presName="visible" presStyleLbl="node1" presStyleIdx="0" presStyleCnt="6" custScaleX="149256" custScaleY="89440" custLinFactNeighborX="988" custLinFactNeighborY="8126"/>
      <dgm:spPr/>
      <dgm:t>
        <a:bodyPr/>
        <a:lstStyle/>
        <a:p>
          <a:endParaRPr lang="th-TH"/>
        </a:p>
      </dgm:t>
    </dgm:pt>
    <dgm:pt modelId="{6AC39485-34F6-4927-8797-6D29D30F42FE}" type="pres">
      <dgm:prSet presAssocID="{4DEBCD60-179E-4623-9A10-98C907DD3697}" presName="Name25" presStyleLbl="parChTrans1D1" presStyleIdx="0" presStyleCnt="5"/>
      <dgm:spPr/>
      <dgm:t>
        <a:bodyPr/>
        <a:lstStyle/>
        <a:p>
          <a:endParaRPr lang="th-TH"/>
        </a:p>
      </dgm:t>
    </dgm:pt>
    <dgm:pt modelId="{57708777-CBE0-469F-A261-389C0056A9CA}" type="pres">
      <dgm:prSet presAssocID="{DBD7E926-A541-453C-8614-32FBB6CDFE09}" presName="node" presStyleCnt="0"/>
      <dgm:spPr/>
    </dgm:pt>
    <dgm:pt modelId="{CE7B879F-24A5-444A-852C-9CB4A6D681A5}" type="pres">
      <dgm:prSet presAssocID="{DBD7E926-A541-453C-8614-32FBB6CDFE09}" presName="parentNode" presStyleLbl="node1" presStyleIdx="1" presStyleCnt="6" custScaleX="228529" custLinFactNeighborX="31107" custLinFactNeighborY="2031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290200-DC7B-48E1-BB85-24DFFECFA336}" type="pres">
      <dgm:prSet presAssocID="{DBD7E926-A541-453C-8614-32FBB6CDFE0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468D89-32AD-43BF-ADA2-7C890516CDD3}" type="pres">
      <dgm:prSet presAssocID="{D1BC9D97-A36C-4A7A-975F-7BAD68A5B312}" presName="Name25" presStyleLbl="parChTrans1D1" presStyleIdx="1" presStyleCnt="5"/>
      <dgm:spPr/>
      <dgm:t>
        <a:bodyPr/>
        <a:lstStyle/>
        <a:p>
          <a:endParaRPr lang="th-TH"/>
        </a:p>
      </dgm:t>
    </dgm:pt>
    <dgm:pt modelId="{D8F04392-E9E5-4693-AAF2-65239DF46DB2}" type="pres">
      <dgm:prSet presAssocID="{DBEF058B-C37D-419A-B2FB-D6960A3365D9}" presName="node" presStyleCnt="0"/>
      <dgm:spPr/>
    </dgm:pt>
    <dgm:pt modelId="{8116F351-8861-4C41-A63E-5E88FCFD68FB}" type="pres">
      <dgm:prSet presAssocID="{DBEF058B-C37D-419A-B2FB-D6960A3365D9}" presName="parentNode" presStyleLbl="node1" presStyleIdx="2" presStyleCnt="6" custScaleX="199610" custLinFactNeighborX="13530" custLinFactNeighborY="2382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0EA336-86DA-4048-B2CC-6F6DE79D439F}" type="pres">
      <dgm:prSet presAssocID="{DBEF058B-C37D-419A-B2FB-D6960A3365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573049-56A3-4EEC-9031-5FC65BCAE05D}" type="pres">
      <dgm:prSet presAssocID="{1BE715D7-1AAF-4CFB-9B9B-9CCB7743A9D7}" presName="Name25" presStyleLbl="parChTrans1D1" presStyleIdx="2" presStyleCnt="5"/>
      <dgm:spPr/>
      <dgm:t>
        <a:bodyPr/>
        <a:lstStyle/>
        <a:p>
          <a:endParaRPr lang="th-TH"/>
        </a:p>
      </dgm:t>
    </dgm:pt>
    <dgm:pt modelId="{842971DC-7714-4FF3-97EE-877AC280EB9C}" type="pres">
      <dgm:prSet presAssocID="{7C652019-CD88-4EA6-94E8-DC56B6908F61}" presName="node" presStyleCnt="0"/>
      <dgm:spPr/>
    </dgm:pt>
    <dgm:pt modelId="{DC25E88B-E72C-416A-9B7E-EA78962CD44A}" type="pres">
      <dgm:prSet presAssocID="{7C652019-CD88-4EA6-94E8-DC56B6908F61}" presName="parentNode" presStyleLbl="node1" presStyleIdx="3" presStyleCnt="6" custScaleX="163904" custLinFactNeighborX="12297" custLinFactNeighborY="1310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6AAAE6-7A52-4ED0-AF9E-E5F085BAA0E4}" type="pres">
      <dgm:prSet presAssocID="{7C652019-CD88-4EA6-94E8-DC56B6908F6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5CF0A2-F21D-4938-8BCC-A35E72FD8833}" type="pres">
      <dgm:prSet presAssocID="{2984D53B-1FC0-4A9F-A511-77EF5A91E26B}" presName="Name25" presStyleLbl="parChTrans1D1" presStyleIdx="3" presStyleCnt="5"/>
      <dgm:spPr/>
      <dgm:t>
        <a:bodyPr/>
        <a:lstStyle/>
        <a:p>
          <a:endParaRPr lang="th-TH"/>
        </a:p>
      </dgm:t>
    </dgm:pt>
    <dgm:pt modelId="{6DC267A7-7187-463B-8574-999CEA00D0EB}" type="pres">
      <dgm:prSet presAssocID="{6D7BFF3C-8A0D-48B1-A419-443F74D87471}" presName="node" presStyleCnt="0"/>
      <dgm:spPr/>
    </dgm:pt>
    <dgm:pt modelId="{271199EF-7581-4C74-928D-3B70341CFCE8}" type="pres">
      <dgm:prSet presAssocID="{6D7BFF3C-8A0D-48B1-A419-443F74D87471}" presName="parentNode" presStyleLbl="node1" presStyleIdx="4" presStyleCnt="6" custScaleX="16250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0B5ED5-DBF3-4E11-9646-689491B3947B}" type="pres">
      <dgm:prSet presAssocID="{6D7BFF3C-8A0D-48B1-A419-443F74D87471}" presName="childNode" presStyleLbl="revTx" presStyleIdx="0" presStyleCnt="0">
        <dgm:presLayoutVars>
          <dgm:bulletEnabled val="1"/>
        </dgm:presLayoutVars>
      </dgm:prSet>
      <dgm:spPr/>
    </dgm:pt>
    <dgm:pt modelId="{2DB8A45E-BF35-444A-8E8A-CC84A71BF0AD}" type="pres">
      <dgm:prSet presAssocID="{8994BF07-D5F6-4B7B-B0B4-7B28312FA43A}" presName="Name25" presStyleLbl="parChTrans1D1" presStyleIdx="4" presStyleCnt="5"/>
      <dgm:spPr/>
      <dgm:t>
        <a:bodyPr/>
        <a:lstStyle/>
        <a:p>
          <a:endParaRPr lang="th-TH"/>
        </a:p>
      </dgm:t>
    </dgm:pt>
    <dgm:pt modelId="{41A215A7-A237-4B4A-8960-EF6AB12BAEDA}" type="pres">
      <dgm:prSet presAssocID="{1F699A17-3804-49E6-966C-B3B89EF2E27F}" presName="node" presStyleCnt="0"/>
      <dgm:spPr/>
    </dgm:pt>
    <dgm:pt modelId="{5036A4D4-0588-425F-8F2E-22DF9EB9004E}" type="pres">
      <dgm:prSet presAssocID="{1F699A17-3804-49E6-966C-B3B89EF2E27F}" presName="parentNode" presStyleLbl="node1" presStyleIdx="5" presStyleCnt="6" custScaleX="148770" custLinFactNeighborX="-68625" custLinFactNeighborY="-1662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AC291D-484A-4C8D-92A0-AEF8FBE4DBCC}" type="pres">
      <dgm:prSet presAssocID="{1F699A17-3804-49E6-966C-B3B89EF2E27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E5AB6EA-9904-4872-91DD-DE53FC891C47}" type="presOf" srcId="{8994BF07-D5F6-4B7B-B0B4-7B28312FA43A}" destId="{2DB8A45E-BF35-444A-8E8A-CC84A71BF0AD}" srcOrd="0" destOrd="0" presId="urn:microsoft.com/office/officeart/2005/8/layout/radial2"/>
    <dgm:cxn modelId="{C58E62CD-ACCE-46DA-AD9A-618E0DBB6A79}" type="presOf" srcId="{C89FD336-A9FC-42E8-ACDE-18A28B692214}" destId="{61F7D785-28FF-4A5A-8782-B24E7F1F6F12}" srcOrd="0" destOrd="0" presId="urn:microsoft.com/office/officeart/2005/8/layout/radial2"/>
    <dgm:cxn modelId="{5CE4AD79-D69C-42AE-BDC8-ADDE2DFEE5FB}" type="presOf" srcId="{1BE715D7-1AAF-4CFB-9B9B-9CCB7743A9D7}" destId="{08573049-56A3-4EEC-9031-5FC65BCAE05D}" srcOrd="0" destOrd="0" presId="urn:microsoft.com/office/officeart/2005/8/layout/radial2"/>
    <dgm:cxn modelId="{A3E2210C-89A4-455D-9971-EBF51F55A208}" type="presOf" srcId="{4DEBCD60-179E-4623-9A10-98C907DD3697}" destId="{6AC39485-34F6-4927-8797-6D29D30F42FE}" srcOrd="0" destOrd="0" presId="urn:microsoft.com/office/officeart/2005/8/layout/radial2"/>
    <dgm:cxn modelId="{17559943-6822-4D78-85BC-7E0B28D3F2E5}" srcId="{C89FD336-A9FC-42E8-ACDE-18A28B692214}" destId="{1F699A17-3804-49E6-966C-B3B89EF2E27F}" srcOrd="4" destOrd="0" parTransId="{8994BF07-D5F6-4B7B-B0B4-7B28312FA43A}" sibTransId="{B7265B68-FD83-4E93-8402-0815A4CD1E45}"/>
    <dgm:cxn modelId="{AD0AAEF2-C779-4534-BD48-F92B929DB1C8}" type="presOf" srcId="{2984D53B-1FC0-4A9F-A511-77EF5A91E26B}" destId="{A45CF0A2-F21D-4938-8BCC-A35E72FD8833}" srcOrd="0" destOrd="0" presId="urn:microsoft.com/office/officeart/2005/8/layout/radial2"/>
    <dgm:cxn modelId="{B7925B96-752F-491A-BA69-628FBB9BC556}" srcId="{C89FD336-A9FC-42E8-ACDE-18A28B692214}" destId="{7C652019-CD88-4EA6-94E8-DC56B6908F61}" srcOrd="2" destOrd="0" parTransId="{1BE715D7-1AAF-4CFB-9B9B-9CCB7743A9D7}" sibTransId="{CD1B2B46-D56E-4893-9B12-E46D0B1F18DA}"/>
    <dgm:cxn modelId="{13FFF4BB-EA02-472E-9FE8-E92162BD783A}" type="presOf" srcId="{6D7BFF3C-8A0D-48B1-A419-443F74D87471}" destId="{271199EF-7581-4C74-928D-3B70341CFCE8}" srcOrd="0" destOrd="0" presId="urn:microsoft.com/office/officeart/2005/8/layout/radial2"/>
    <dgm:cxn modelId="{F0C4E07F-39B0-46E8-B487-2E78FDF25A7D}" type="presOf" srcId="{7C652019-CD88-4EA6-94E8-DC56B6908F61}" destId="{DC25E88B-E72C-416A-9B7E-EA78962CD44A}" srcOrd="0" destOrd="0" presId="urn:microsoft.com/office/officeart/2005/8/layout/radial2"/>
    <dgm:cxn modelId="{25FEC0C5-9D6C-4B5E-9E66-3EC8D1817268}" type="presOf" srcId="{DBD7E926-A541-453C-8614-32FBB6CDFE09}" destId="{CE7B879F-24A5-444A-852C-9CB4A6D681A5}" srcOrd="0" destOrd="0" presId="urn:microsoft.com/office/officeart/2005/8/layout/radial2"/>
    <dgm:cxn modelId="{5113C544-5206-47E5-9DB3-2B6ED52D2B6D}" srcId="{C89FD336-A9FC-42E8-ACDE-18A28B692214}" destId="{DBD7E926-A541-453C-8614-32FBB6CDFE09}" srcOrd="0" destOrd="0" parTransId="{4DEBCD60-179E-4623-9A10-98C907DD3697}" sibTransId="{9757377F-7C9E-4ABF-8801-78C3188964DD}"/>
    <dgm:cxn modelId="{71C82D24-AB4B-4913-BA25-E748CFD3D80B}" srcId="{C89FD336-A9FC-42E8-ACDE-18A28B692214}" destId="{DBEF058B-C37D-419A-B2FB-D6960A3365D9}" srcOrd="1" destOrd="0" parTransId="{D1BC9D97-A36C-4A7A-975F-7BAD68A5B312}" sibTransId="{5BD0C68B-1AF4-4A38-A3F5-C9AEAFA65FB7}"/>
    <dgm:cxn modelId="{E40338EF-24C9-4A4F-9BD6-39773B2E0C4A}" type="presOf" srcId="{D1BC9D97-A36C-4A7A-975F-7BAD68A5B312}" destId="{11468D89-32AD-43BF-ADA2-7C890516CDD3}" srcOrd="0" destOrd="0" presId="urn:microsoft.com/office/officeart/2005/8/layout/radial2"/>
    <dgm:cxn modelId="{BCDF8718-2301-455E-AAB0-C399D94D176A}" srcId="{C89FD336-A9FC-42E8-ACDE-18A28B692214}" destId="{6D7BFF3C-8A0D-48B1-A419-443F74D87471}" srcOrd="3" destOrd="0" parTransId="{2984D53B-1FC0-4A9F-A511-77EF5A91E26B}" sibTransId="{BD03C154-84CB-42FF-A5B9-60118EC8D125}"/>
    <dgm:cxn modelId="{48285A0C-D185-4FCE-962C-DC2F50B0C811}" type="presOf" srcId="{DBEF058B-C37D-419A-B2FB-D6960A3365D9}" destId="{8116F351-8861-4C41-A63E-5E88FCFD68FB}" srcOrd="0" destOrd="0" presId="urn:microsoft.com/office/officeart/2005/8/layout/radial2"/>
    <dgm:cxn modelId="{6560CD63-4FAA-4E4D-BD03-2756F4961817}" type="presOf" srcId="{1F699A17-3804-49E6-966C-B3B89EF2E27F}" destId="{5036A4D4-0588-425F-8F2E-22DF9EB9004E}" srcOrd="0" destOrd="0" presId="urn:microsoft.com/office/officeart/2005/8/layout/radial2"/>
    <dgm:cxn modelId="{661C17C4-AE43-462B-8DDA-C29168A9D12F}" type="presParOf" srcId="{61F7D785-28FF-4A5A-8782-B24E7F1F6F12}" destId="{51689099-A534-4D01-BEE4-5C4C1C222EC1}" srcOrd="0" destOrd="0" presId="urn:microsoft.com/office/officeart/2005/8/layout/radial2"/>
    <dgm:cxn modelId="{B6424344-3D28-4239-9E6C-339E38F87D51}" type="presParOf" srcId="{51689099-A534-4D01-BEE4-5C4C1C222EC1}" destId="{DBC01CE0-F2E2-4573-832C-433F26F57C9F}" srcOrd="0" destOrd="0" presId="urn:microsoft.com/office/officeart/2005/8/layout/radial2"/>
    <dgm:cxn modelId="{80A57195-B72A-41CB-B2C2-F843257D5A8B}" type="presParOf" srcId="{DBC01CE0-F2E2-4573-832C-433F26F57C9F}" destId="{3799B5F8-63D4-4105-A7A4-4EDE0B2FE799}" srcOrd="0" destOrd="0" presId="urn:microsoft.com/office/officeart/2005/8/layout/radial2"/>
    <dgm:cxn modelId="{EF73DF44-0875-4F2A-91E7-D4DFD05C0F71}" type="presParOf" srcId="{DBC01CE0-F2E2-4573-832C-433F26F57C9F}" destId="{251EC337-B67F-404F-91F3-455A88511449}" srcOrd="1" destOrd="0" presId="urn:microsoft.com/office/officeart/2005/8/layout/radial2"/>
    <dgm:cxn modelId="{BA7ECF4C-CD55-4E38-949E-AB29168D782C}" type="presParOf" srcId="{51689099-A534-4D01-BEE4-5C4C1C222EC1}" destId="{6AC39485-34F6-4927-8797-6D29D30F42FE}" srcOrd="1" destOrd="0" presId="urn:microsoft.com/office/officeart/2005/8/layout/radial2"/>
    <dgm:cxn modelId="{7B9AC4B0-3287-44BC-B639-19F116ACBA8F}" type="presParOf" srcId="{51689099-A534-4D01-BEE4-5C4C1C222EC1}" destId="{57708777-CBE0-469F-A261-389C0056A9CA}" srcOrd="2" destOrd="0" presId="urn:microsoft.com/office/officeart/2005/8/layout/radial2"/>
    <dgm:cxn modelId="{AFD85FA3-689E-45BE-8C57-EAD93CF97CB9}" type="presParOf" srcId="{57708777-CBE0-469F-A261-389C0056A9CA}" destId="{CE7B879F-24A5-444A-852C-9CB4A6D681A5}" srcOrd="0" destOrd="0" presId="urn:microsoft.com/office/officeart/2005/8/layout/radial2"/>
    <dgm:cxn modelId="{DFBF1DB7-33A1-4737-9A06-9A4A79CDE577}" type="presParOf" srcId="{57708777-CBE0-469F-A261-389C0056A9CA}" destId="{C0290200-DC7B-48E1-BB85-24DFFECFA336}" srcOrd="1" destOrd="0" presId="urn:microsoft.com/office/officeart/2005/8/layout/radial2"/>
    <dgm:cxn modelId="{E517F144-E535-4587-BDA7-7FE65A0AC607}" type="presParOf" srcId="{51689099-A534-4D01-BEE4-5C4C1C222EC1}" destId="{11468D89-32AD-43BF-ADA2-7C890516CDD3}" srcOrd="3" destOrd="0" presId="urn:microsoft.com/office/officeart/2005/8/layout/radial2"/>
    <dgm:cxn modelId="{CEF76EF4-1215-4500-843B-EEA3F1DE425E}" type="presParOf" srcId="{51689099-A534-4D01-BEE4-5C4C1C222EC1}" destId="{D8F04392-E9E5-4693-AAF2-65239DF46DB2}" srcOrd="4" destOrd="0" presId="urn:microsoft.com/office/officeart/2005/8/layout/radial2"/>
    <dgm:cxn modelId="{D1EEFF4C-15DE-4788-9262-FD10B47D43A8}" type="presParOf" srcId="{D8F04392-E9E5-4693-AAF2-65239DF46DB2}" destId="{8116F351-8861-4C41-A63E-5E88FCFD68FB}" srcOrd="0" destOrd="0" presId="urn:microsoft.com/office/officeart/2005/8/layout/radial2"/>
    <dgm:cxn modelId="{A5646A52-90F8-488D-9A63-51007FC9AF11}" type="presParOf" srcId="{D8F04392-E9E5-4693-AAF2-65239DF46DB2}" destId="{9F0EA336-86DA-4048-B2CC-6F6DE79D439F}" srcOrd="1" destOrd="0" presId="urn:microsoft.com/office/officeart/2005/8/layout/radial2"/>
    <dgm:cxn modelId="{1FFB83D5-F30F-4331-A975-CC54FEB23197}" type="presParOf" srcId="{51689099-A534-4D01-BEE4-5C4C1C222EC1}" destId="{08573049-56A3-4EEC-9031-5FC65BCAE05D}" srcOrd="5" destOrd="0" presId="urn:microsoft.com/office/officeart/2005/8/layout/radial2"/>
    <dgm:cxn modelId="{B8B05B2B-0721-4C22-B647-0831866E2651}" type="presParOf" srcId="{51689099-A534-4D01-BEE4-5C4C1C222EC1}" destId="{842971DC-7714-4FF3-97EE-877AC280EB9C}" srcOrd="6" destOrd="0" presId="urn:microsoft.com/office/officeart/2005/8/layout/radial2"/>
    <dgm:cxn modelId="{1E989979-4747-47AF-95F2-24EEED73A40B}" type="presParOf" srcId="{842971DC-7714-4FF3-97EE-877AC280EB9C}" destId="{DC25E88B-E72C-416A-9B7E-EA78962CD44A}" srcOrd="0" destOrd="0" presId="urn:microsoft.com/office/officeart/2005/8/layout/radial2"/>
    <dgm:cxn modelId="{BB263663-F5B2-4A69-9F91-164A1888D920}" type="presParOf" srcId="{842971DC-7714-4FF3-97EE-877AC280EB9C}" destId="{D76AAAE6-7A52-4ED0-AF9E-E5F085BAA0E4}" srcOrd="1" destOrd="0" presId="urn:microsoft.com/office/officeart/2005/8/layout/radial2"/>
    <dgm:cxn modelId="{D3B0880B-014C-43F9-8DA1-00CC50CBAC2E}" type="presParOf" srcId="{51689099-A534-4D01-BEE4-5C4C1C222EC1}" destId="{A45CF0A2-F21D-4938-8BCC-A35E72FD8833}" srcOrd="7" destOrd="0" presId="urn:microsoft.com/office/officeart/2005/8/layout/radial2"/>
    <dgm:cxn modelId="{D0738941-62DB-41B5-88CF-518D34001903}" type="presParOf" srcId="{51689099-A534-4D01-BEE4-5C4C1C222EC1}" destId="{6DC267A7-7187-463B-8574-999CEA00D0EB}" srcOrd="8" destOrd="0" presId="urn:microsoft.com/office/officeart/2005/8/layout/radial2"/>
    <dgm:cxn modelId="{FA42F463-634E-47C7-9DF7-02E24C5C5623}" type="presParOf" srcId="{6DC267A7-7187-463B-8574-999CEA00D0EB}" destId="{271199EF-7581-4C74-928D-3B70341CFCE8}" srcOrd="0" destOrd="0" presId="urn:microsoft.com/office/officeart/2005/8/layout/radial2"/>
    <dgm:cxn modelId="{9F4C4F5B-4BB9-4E5E-BCBB-1ADBA756BDBF}" type="presParOf" srcId="{6DC267A7-7187-463B-8574-999CEA00D0EB}" destId="{9B0B5ED5-DBF3-4E11-9646-689491B3947B}" srcOrd="1" destOrd="0" presId="urn:microsoft.com/office/officeart/2005/8/layout/radial2"/>
    <dgm:cxn modelId="{44198F95-5431-4854-BB8E-5C642A4473EE}" type="presParOf" srcId="{51689099-A534-4D01-BEE4-5C4C1C222EC1}" destId="{2DB8A45E-BF35-444A-8E8A-CC84A71BF0AD}" srcOrd="9" destOrd="0" presId="urn:microsoft.com/office/officeart/2005/8/layout/radial2"/>
    <dgm:cxn modelId="{E96EDB81-FD98-455F-B1C2-3C50A16A94C6}" type="presParOf" srcId="{51689099-A534-4D01-BEE4-5C4C1C222EC1}" destId="{41A215A7-A237-4B4A-8960-EF6AB12BAEDA}" srcOrd="10" destOrd="0" presId="urn:microsoft.com/office/officeart/2005/8/layout/radial2"/>
    <dgm:cxn modelId="{E103BF8E-E3D0-461D-9D1C-674AA3133FA1}" type="presParOf" srcId="{41A215A7-A237-4B4A-8960-EF6AB12BAEDA}" destId="{5036A4D4-0588-425F-8F2E-22DF9EB9004E}" srcOrd="0" destOrd="0" presId="urn:microsoft.com/office/officeart/2005/8/layout/radial2"/>
    <dgm:cxn modelId="{89AEDFDD-F779-47B4-A6CE-28DBB4A75D28}" type="presParOf" srcId="{41A215A7-A237-4B4A-8960-EF6AB12BAEDA}" destId="{D9AC291D-484A-4C8D-92A0-AEF8FBE4DBC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A7C327-DED8-4FB6-AAF8-B8122D496414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40A590A-84BE-47CC-A21D-BE2D082A04DE}" type="pres">
      <dgm:prSet presAssocID="{73A7C327-DED8-4FB6-AAF8-B8122D4964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13C3371-49F6-4116-828B-D14EF95C1040}" type="pres">
      <dgm:prSet presAssocID="{73A7C327-DED8-4FB6-AAF8-B8122D496414}" presName="cycle" presStyleCnt="0"/>
      <dgm:spPr/>
      <dgm:t>
        <a:bodyPr/>
        <a:lstStyle/>
        <a:p>
          <a:endParaRPr lang="th-TH"/>
        </a:p>
      </dgm:t>
    </dgm:pt>
  </dgm:ptLst>
  <dgm:cxnLst>
    <dgm:cxn modelId="{A49257E3-C75B-432F-B469-BA97D8A648E7}" type="presOf" srcId="{73A7C327-DED8-4FB6-AAF8-B8122D496414}" destId="{F40A590A-84BE-47CC-A21D-BE2D082A04DE}" srcOrd="0" destOrd="0" presId="urn:microsoft.com/office/officeart/2005/8/layout/cycle3"/>
    <dgm:cxn modelId="{8ACDC3B5-8130-45E4-B45D-B15A88AA7481}" type="presParOf" srcId="{F40A590A-84BE-47CC-A21D-BE2D082A04DE}" destId="{013C3371-49F6-4116-828B-D14EF95C1040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A35760-F2CA-4778-882D-E1004B937D2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EE294BC1-9683-406D-9653-C1DA3D8A9BD4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effectLst/>
              <a:latin typeface="TH SarabunIT๙" pitchFamily="34" charset="-34"/>
              <a:cs typeface="TH SarabunIT๙" pitchFamily="34" charset="-34"/>
            </a:rPr>
            <a:t>มาตรฐานทั่วไปการเลื่อนเงินเดือนฯ</a:t>
          </a:r>
          <a:endParaRPr lang="th-TH" sz="3600" b="1" dirty="0">
            <a:solidFill>
              <a:schemeClr val="bg1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CAA16907-62A7-4ACA-AA8A-DA6DF688DDBA}" type="parTrans" cxnId="{318D715C-1BD1-4B0B-939C-B6C7DF1C2E0D}">
      <dgm:prSet/>
      <dgm:spPr/>
      <dgm:t>
        <a:bodyPr/>
        <a:lstStyle/>
        <a:p>
          <a:endParaRPr lang="th-TH"/>
        </a:p>
      </dgm:t>
    </dgm:pt>
    <dgm:pt modelId="{80F7760D-2B9E-48AF-B1CF-5B4ABB64067A}" type="sibTrans" cxnId="{318D715C-1BD1-4B0B-939C-B6C7DF1C2E0D}">
      <dgm:prSet/>
      <dgm:spPr/>
      <dgm:t>
        <a:bodyPr/>
        <a:lstStyle/>
        <a:p>
          <a:endParaRPr lang="th-TH"/>
        </a:p>
      </dgm:t>
    </dgm:pt>
    <dgm:pt modelId="{1F094088-EAF9-4FBA-853B-9EF989366E09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จำนวนครั้งการเลื่อนเงินเดือน</a:t>
          </a:r>
          <a:endParaRPr lang="th-TH" sz="2800" b="1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44CA9989-5278-4010-9E92-FAAAA77A3816}" type="parTrans" cxnId="{93050930-DD99-4BBA-AF1C-36E4BE91CDD0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53677B81-748F-4794-AD20-844F6720A61B}" type="sibTrans" cxnId="{93050930-DD99-4BBA-AF1C-36E4BE91CDD0}">
      <dgm:prSet/>
      <dgm:spPr/>
      <dgm:t>
        <a:bodyPr/>
        <a:lstStyle/>
        <a:p>
          <a:endParaRPr lang="th-TH"/>
        </a:p>
      </dgm:t>
    </dgm:pt>
    <dgm:pt modelId="{28A4C81F-6ACA-4EC4-B530-8CE37CF3C328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คณะกรรมการพิจารณาการเลื่อนเงินเดือน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E182D9AE-C2B4-4A4A-ABB3-CF86C33D2F12}" type="parTrans" cxnId="{5341B364-CE21-4629-B076-F84F453C4337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A5C52B03-0C9F-4296-AC6B-06A57776EA52}" type="sibTrans" cxnId="{5341B364-CE21-4629-B076-F84F453C4337}">
      <dgm:prSet/>
      <dgm:spPr/>
      <dgm:t>
        <a:bodyPr/>
        <a:lstStyle/>
        <a:p>
          <a:endParaRPr lang="th-TH"/>
        </a:p>
      </dgm:t>
    </dgm:pt>
    <dgm:pt modelId="{3437EBB5-43D6-43EA-B8B8-3D76A4A87D4A}">
      <dgm:prSet custT="1"/>
      <dgm:spPr/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การแจ้งผลการเลื่อนเงินเดือน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49234F8A-CEF1-4B06-9857-4A498485CB51}" type="parTrans" cxnId="{912AD77D-F9F4-4FAC-9EFC-7F2A3A5E7847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3354FF41-CB2C-49A3-B4CA-EE8E5C5E7F73}" type="sibTrans" cxnId="{912AD77D-F9F4-4FAC-9EFC-7F2A3A5E7847}">
      <dgm:prSet/>
      <dgm:spPr/>
      <dgm:t>
        <a:bodyPr/>
        <a:lstStyle/>
        <a:p>
          <a:endParaRPr lang="th-TH"/>
        </a:p>
      </dgm:t>
    </dgm:pt>
    <dgm:pt modelId="{C55489C6-A9A2-46CA-BD1A-C21176B4EA60}">
      <dgm:prSet custT="1"/>
      <dgm:spPr/>
      <dgm:t>
        <a:bodyPr/>
        <a:lstStyle/>
        <a:p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การกำหนด              ค่ากลางฯ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B9C18F03-BC0F-4864-AF8E-FDA02BA7CD0F}" type="parTrans" cxnId="{62B93B9A-A9D5-4601-9E46-A58B1F1153C5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F5881544-16B2-4623-926E-4406CD9A5B12}" type="sibTrans" cxnId="{62B93B9A-A9D5-4601-9E46-A58B1F1153C5}">
      <dgm:prSet/>
      <dgm:spPr/>
      <dgm:t>
        <a:bodyPr/>
        <a:lstStyle/>
        <a:p>
          <a:endParaRPr lang="th-TH"/>
        </a:p>
      </dgm:t>
    </dgm:pt>
    <dgm:pt modelId="{0D491335-D67C-432C-96FC-0AA8EDD199D4}">
      <dgm:prSet custT="1"/>
      <dgm:spPr/>
      <dgm:t>
        <a:bodyPr/>
        <a:lstStyle/>
        <a:p>
          <a:r>
            <a:rPr lang="th-TH" sz="2800" b="1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การบริหารวงเงินการเลื่อนเงินเดือน</a:t>
          </a:r>
          <a:endParaRPr lang="th-TH" sz="2800" b="1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BD09E239-7424-44B6-8826-039C7C221082}" type="parTrans" cxnId="{E3C2F5F2-45F6-4F89-BBF2-852DAF8693ED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ACB65461-C3BA-4170-B7CF-DC2B3FE7599D}" type="sibTrans" cxnId="{E3C2F5F2-45F6-4F89-BBF2-852DAF8693ED}">
      <dgm:prSet/>
      <dgm:spPr/>
      <dgm:t>
        <a:bodyPr/>
        <a:lstStyle/>
        <a:p>
          <a:endParaRPr lang="th-TH"/>
        </a:p>
      </dgm:t>
    </dgm:pt>
    <dgm:pt modelId="{6BA7E52F-1705-498D-9C26-6EBB080EA60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การเลื่อนเงินเดือนในอันดับเงินเดือน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3DFDA9D1-7BF0-4374-A312-803C3BCA7310}" type="parTrans" cxnId="{73106E3A-5803-48C0-BD35-48BE4F162F0C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4F62C9CF-BAE4-4EAF-8668-4FCB49598749}" type="sibTrans" cxnId="{73106E3A-5803-48C0-BD35-48BE4F162F0C}">
      <dgm:prSet/>
      <dgm:spPr/>
      <dgm:t>
        <a:bodyPr/>
        <a:lstStyle/>
        <a:p>
          <a:endParaRPr lang="th-TH"/>
        </a:p>
      </dgm:t>
    </dgm:pt>
    <dgm:pt modelId="{3CA68284-4A8B-4403-A1A1-551EC649D528}">
      <dgm:prSet custT="1"/>
      <dgm:spPr/>
      <dgm:t>
        <a:bodyPr/>
        <a:lstStyle/>
        <a:p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ข้อมูลประกอบการเลื่อนเงินเดือน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5BFA63F4-2804-4AF4-ACF2-D3B16C2EA5D9}" type="parTrans" cxnId="{0E4E3220-ECEC-4959-B622-F0B2B9B5D980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F719866B-9118-4C7B-9213-D48917DA10D6}" type="sibTrans" cxnId="{0E4E3220-ECEC-4959-B622-F0B2B9B5D980}">
      <dgm:prSet/>
      <dgm:spPr/>
      <dgm:t>
        <a:bodyPr/>
        <a:lstStyle/>
        <a:p>
          <a:endParaRPr lang="th-TH"/>
        </a:p>
      </dgm:t>
    </dgm:pt>
    <dgm:pt modelId="{313236D3-FFDA-4882-986B-F83421BF09A3}" type="pres">
      <dgm:prSet presAssocID="{22A35760-F2CA-4778-882D-E1004B937D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1E245CD-2D73-41B2-8062-AA063CC1933F}" type="pres">
      <dgm:prSet presAssocID="{EE294BC1-9683-406D-9653-C1DA3D8A9BD4}" presName="centerShape" presStyleLbl="node0" presStyleIdx="0" presStyleCnt="1" custScaleX="170664"/>
      <dgm:spPr/>
      <dgm:t>
        <a:bodyPr/>
        <a:lstStyle/>
        <a:p>
          <a:endParaRPr lang="th-TH"/>
        </a:p>
      </dgm:t>
    </dgm:pt>
    <dgm:pt modelId="{271215E6-3F55-411B-8102-37DC35AA9CD8}" type="pres">
      <dgm:prSet presAssocID="{44CA9989-5278-4010-9E92-FAAAA77A3816}" presName="parTrans" presStyleLbl="sibTrans2D1" presStyleIdx="0" presStyleCnt="7"/>
      <dgm:spPr/>
      <dgm:t>
        <a:bodyPr/>
        <a:lstStyle/>
        <a:p>
          <a:endParaRPr lang="th-TH"/>
        </a:p>
      </dgm:t>
    </dgm:pt>
    <dgm:pt modelId="{21A94C8C-153F-4A00-AAD0-CFA5374858E8}" type="pres">
      <dgm:prSet presAssocID="{44CA9989-5278-4010-9E92-FAAAA77A3816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1FE22817-6EE6-448F-ABFB-6388C2D31978}" type="pres">
      <dgm:prSet presAssocID="{1F094088-EAF9-4FBA-853B-9EF989366E09}" presName="node" presStyleLbl="node1" presStyleIdx="0" presStyleCnt="7" custScaleX="136310" custRadScaleRad="88067" custRadScaleInc="-109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FBC142-E67C-44EA-AE9A-37A40B1095E4}" type="pres">
      <dgm:prSet presAssocID="{B9C18F03-BC0F-4864-AF8E-FDA02BA7CD0F}" presName="parTrans" presStyleLbl="sibTrans2D1" presStyleIdx="1" presStyleCnt="7"/>
      <dgm:spPr/>
      <dgm:t>
        <a:bodyPr/>
        <a:lstStyle/>
        <a:p>
          <a:endParaRPr lang="th-TH"/>
        </a:p>
      </dgm:t>
    </dgm:pt>
    <dgm:pt modelId="{971A4129-B705-4024-A386-AD3784554421}" type="pres">
      <dgm:prSet presAssocID="{B9C18F03-BC0F-4864-AF8E-FDA02BA7CD0F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C496A8EE-EB4E-42C9-987B-8CD724A74216}" type="pres">
      <dgm:prSet presAssocID="{C55489C6-A9A2-46CA-BD1A-C21176B4EA60}" presName="node" presStyleLbl="node1" presStyleIdx="1" presStyleCnt="7" custScaleX="135237" custScaleY="105700" custRadScaleRad="102968" custRadScaleInc="232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005EDB-6184-4C6D-BA4A-FD5BDB46026E}" type="pres">
      <dgm:prSet presAssocID="{BD09E239-7424-44B6-8826-039C7C221082}" presName="parTrans" presStyleLbl="sibTrans2D1" presStyleIdx="2" presStyleCnt="7"/>
      <dgm:spPr/>
      <dgm:t>
        <a:bodyPr/>
        <a:lstStyle/>
        <a:p>
          <a:endParaRPr lang="th-TH"/>
        </a:p>
      </dgm:t>
    </dgm:pt>
    <dgm:pt modelId="{ABCDEE5D-7F7C-47C6-A2B3-5333923C67FF}" type="pres">
      <dgm:prSet presAssocID="{BD09E239-7424-44B6-8826-039C7C221082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C81ACDD1-3851-4027-8FFD-58E8E1C508C0}" type="pres">
      <dgm:prSet presAssocID="{0D491335-D67C-432C-96FC-0AA8EDD199D4}" presName="node" presStyleLbl="node1" presStyleIdx="2" presStyleCnt="7" custScaleX="146299" custRadScaleRad="113976" custRadScaleInc="-62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82A39B-6C51-4DF1-BB7F-44C8B5C24C92}" type="pres">
      <dgm:prSet presAssocID="{E182D9AE-C2B4-4A4A-ABB3-CF86C33D2F12}" presName="parTrans" presStyleLbl="sibTrans2D1" presStyleIdx="3" presStyleCnt="7"/>
      <dgm:spPr/>
      <dgm:t>
        <a:bodyPr/>
        <a:lstStyle/>
        <a:p>
          <a:endParaRPr lang="th-TH"/>
        </a:p>
      </dgm:t>
    </dgm:pt>
    <dgm:pt modelId="{A08D59AE-0314-4DFB-99FB-025C6D18DC51}" type="pres">
      <dgm:prSet presAssocID="{E182D9AE-C2B4-4A4A-ABB3-CF86C33D2F12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4634F56A-3A7D-4C38-845E-EE5099E0B82E}" type="pres">
      <dgm:prSet presAssocID="{28A4C81F-6ACA-4EC4-B530-8CE37CF3C328}" presName="node" presStyleLbl="node1" presStyleIdx="3" presStyleCnt="7" custScaleX="136711" custScaleY="88558" custRadScaleRad="92932" custRadScaleInc="-240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0BCF72-32D3-4069-96DE-6988F17F656D}" type="pres">
      <dgm:prSet presAssocID="{3DFDA9D1-7BF0-4374-A312-803C3BCA7310}" presName="parTrans" presStyleLbl="sibTrans2D1" presStyleIdx="4" presStyleCnt="7"/>
      <dgm:spPr/>
      <dgm:t>
        <a:bodyPr/>
        <a:lstStyle/>
        <a:p>
          <a:endParaRPr lang="th-TH"/>
        </a:p>
      </dgm:t>
    </dgm:pt>
    <dgm:pt modelId="{42F826E3-A6CA-4E8A-8CCE-3881E4BE63C0}" type="pres">
      <dgm:prSet presAssocID="{3DFDA9D1-7BF0-4374-A312-803C3BCA7310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7B158E43-A864-450B-A8C2-106E08436A15}" type="pres">
      <dgm:prSet presAssocID="{6BA7E52F-1705-498D-9C26-6EBB080EA60B}" presName="node" presStyleLbl="node1" presStyleIdx="4" presStyleCnt="7" custScaleX="134066" custRadScaleRad="94836" custRadScaleInc="138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6C9CFD-8E87-45FB-9932-83B4CE120E78}" type="pres">
      <dgm:prSet presAssocID="{5BFA63F4-2804-4AF4-ACF2-D3B16C2EA5D9}" presName="parTrans" presStyleLbl="sibTrans2D1" presStyleIdx="5" presStyleCnt="7"/>
      <dgm:spPr/>
      <dgm:t>
        <a:bodyPr/>
        <a:lstStyle/>
        <a:p>
          <a:endParaRPr lang="th-TH"/>
        </a:p>
      </dgm:t>
    </dgm:pt>
    <dgm:pt modelId="{A0D8BDA6-E664-414A-AF71-04814497E235}" type="pres">
      <dgm:prSet presAssocID="{5BFA63F4-2804-4AF4-ACF2-D3B16C2EA5D9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43C1D70E-2B85-4CD4-B656-5285FFE96BEF}" type="pres">
      <dgm:prSet presAssocID="{3CA68284-4A8B-4403-A1A1-551EC649D528}" presName="node" presStyleLbl="node1" presStyleIdx="5" presStyleCnt="7" custScaleX="138244" custRadScaleRad="113977" custRadScaleInc="621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00972D-7B0A-45DB-B093-8FA5FC51A9BB}" type="pres">
      <dgm:prSet presAssocID="{49234F8A-CEF1-4B06-9857-4A498485CB51}" presName="parTrans" presStyleLbl="sibTrans2D1" presStyleIdx="6" presStyleCnt="7"/>
      <dgm:spPr/>
      <dgm:t>
        <a:bodyPr/>
        <a:lstStyle/>
        <a:p>
          <a:endParaRPr lang="th-TH"/>
        </a:p>
      </dgm:t>
    </dgm:pt>
    <dgm:pt modelId="{445A6540-C2DC-4EED-AAA4-9869B638A23C}" type="pres">
      <dgm:prSet presAssocID="{49234F8A-CEF1-4B06-9857-4A498485CB51}" presName="connectorText" presStyleLbl="sibTrans2D1" presStyleIdx="6" presStyleCnt="7"/>
      <dgm:spPr/>
      <dgm:t>
        <a:bodyPr/>
        <a:lstStyle/>
        <a:p>
          <a:endParaRPr lang="th-TH"/>
        </a:p>
      </dgm:t>
    </dgm:pt>
    <dgm:pt modelId="{0FE2073C-9DA1-48A7-B0C3-B372BF47A0E0}" type="pres">
      <dgm:prSet presAssocID="{3437EBB5-43D6-43EA-B8B8-3D76A4A87D4A}" presName="node" presStyleLbl="node1" presStyleIdx="6" presStyleCnt="7" custScaleX="131384" custRadScaleRad="102330" custRadScaleInc="-29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F4E6F82-A610-4CA8-9AF9-481F622504F8}" type="presOf" srcId="{3DFDA9D1-7BF0-4374-A312-803C3BCA7310}" destId="{42F826E3-A6CA-4E8A-8CCE-3881E4BE63C0}" srcOrd="1" destOrd="0" presId="urn:microsoft.com/office/officeart/2005/8/layout/radial5"/>
    <dgm:cxn modelId="{E3C2F5F2-45F6-4F89-BBF2-852DAF8693ED}" srcId="{EE294BC1-9683-406D-9653-C1DA3D8A9BD4}" destId="{0D491335-D67C-432C-96FC-0AA8EDD199D4}" srcOrd="2" destOrd="0" parTransId="{BD09E239-7424-44B6-8826-039C7C221082}" sibTransId="{ACB65461-C3BA-4170-B7CF-DC2B3FE7599D}"/>
    <dgm:cxn modelId="{EE768EDF-0610-413A-97FE-111700B63A5B}" type="presOf" srcId="{EE294BC1-9683-406D-9653-C1DA3D8A9BD4}" destId="{E1E245CD-2D73-41B2-8062-AA063CC1933F}" srcOrd="0" destOrd="0" presId="urn:microsoft.com/office/officeart/2005/8/layout/radial5"/>
    <dgm:cxn modelId="{91316C4D-D997-4CC0-AE43-18716CB5CD74}" type="presOf" srcId="{0D491335-D67C-432C-96FC-0AA8EDD199D4}" destId="{C81ACDD1-3851-4027-8FFD-58E8E1C508C0}" srcOrd="0" destOrd="0" presId="urn:microsoft.com/office/officeart/2005/8/layout/radial5"/>
    <dgm:cxn modelId="{7B4276A0-F065-4754-AD38-15A043D567F0}" type="presOf" srcId="{3CA68284-4A8B-4403-A1A1-551EC649D528}" destId="{43C1D70E-2B85-4CD4-B656-5285FFE96BEF}" srcOrd="0" destOrd="0" presId="urn:microsoft.com/office/officeart/2005/8/layout/radial5"/>
    <dgm:cxn modelId="{95941CE8-77AA-4629-8C14-7F1FFC4967D6}" type="presOf" srcId="{BD09E239-7424-44B6-8826-039C7C221082}" destId="{07005EDB-6184-4C6D-BA4A-FD5BDB46026E}" srcOrd="0" destOrd="0" presId="urn:microsoft.com/office/officeart/2005/8/layout/radial5"/>
    <dgm:cxn modelId="{A61B38A2-476D-4B56-8BCF-E676CEEA6064}" type="presOf" srcId="{B9C18F03-BC0F-4864-AF8E-FDA02BA7CD0F}" destId="{971A4129-B705-4024-A386-AD3784554421}" srcOrd="1" destOrd="0" presId="urn:microsoft.com/office/officeart/2005/8/layout/radial5"/>
    <dgm:cxn modelId="{425E6B97-6BA0-487C-AC5D-B4DB6CDD64F0}" type="presOf" srcId="{5BFA63F4-2804-4AF4-ACF2-D3B16C2EA5D9}" destId="{DD6C9CFD-8E87-45FB-9932-83B4CE120E78}" srcOrd="0" destOrd="0" presId="urn:microsoft.com/office/officeart/2005/8/layout/radial5"/>
    <dgm:cxn modelId="{5341B364-CE21-4629-B076-F84F453C4337}" srcId="{EE294BC1-9683-406D-9653-C1DA3D8A9BD4}" destId="{28A4C81F-6ACA-4EC4-B530-8CE37CF3C328}" srcOrd="3" destOrd="0" parTransId="{E182D9AE-C2B4-4A4A-ABB3-CF86C33D2F12}" sibTransId="{A5C52B03-0C9F-4296-AC6B-06A57776EA52}"/>
    <dgm:cxn modelId="{605E8E73-BBCC-42B0-81CB-F0C0DF99FA25}" type="presOf" srcId="{44CA9989-5278-4010-9E92-FAAAA77A3816}" destId="{271215E6-3F55-411B-8102-37DC35AA9CD8}" srcOrd="0" destOrd="0" presId="urn:microsoft.com/office/officeart/2005/8/layout/radial5"/>
    <dgm:cxn modelId="{02A2258A-6AA6-43FE-9DB0-9E492D8F8CAA}" type="presOf" srcId="{49234F8A-CEF1-4B06-9857-4A498485CB51}" destId="{445A6540-C2DC-4EED-AAA4-9869B638A23C}" srcOrd="1" destOrd="0" presId="urn:microsoft.com/office/officeart/2005/8/layout/radial5"/>
    <dgm:cxn modelId="{00430BCC-41C4-4E6B-8A3F-5DBFD57D13AC}" type="presOf" srcId="{C55489C6-A9A2-46CA-BD1A-C21176B4EA60}" destId="{C496A8EE-EB4E-42C9-987B-8CD724A74216}" srcOrd="0" destOrd="0" presId="urn:microsoft.com/office/officeart/2005/8/layout/radial5"/>
    <dgm:cxn modelId="{1764CE7E-4E8D-4ECC-BFCE-D5CD82F9F500}" type="presOf" srcId="{5BFA63F4-2804-4AF4-ACF2-D3B16C2EA5D9}" destId="{A0D8BDA6-E664-414A-AF71-04814497E235}" srcOrd="1" destOrd="0" presId="urn:microsoft.com/office/officeart/2005/8/layout/radial5"/>
    <dgm:cxn modelId="{0E4E3220-ECEC-4959-B622-F0B2B9B5D980}" srcId="{EE294BC1-9683-406D-9653-C1DA3D8A9BD4}" destId="{3CA68284-4A8B-4403-A1A1-551EC649D528}" srcOrd="5" destOrd="0" parTransId="{5BFA63F4-2804-4AF4-ACF2-D3B16C2EA5D9}" sibTransId="{F719866B-9118-4C7B-9213-D48917DA10D6}"/>
    <dgm:cxn modelId="{270DAC78-5004-4B30-929B-89302FA678D4}" type="presOf" srcId="{B9C18F03-BC0F-4864-AF8E-FDA02BA7CD0F}" destId="{A4FBC142-E67C-44EA-AE9A-37A40B1095E4}" srcOrd="0" destOrd="0" presId="urn:microsoft.com/office/officeart/2005/8/layout/radial5"/>
    <dgm:cxn modelId="{4BCA8D33-67A4-4858-ADE8-C55503C46300}" type="presOf" srcId="{49234F8A-CEF1-4B06-9857-4A498485CB51}" destId="{CE00972D-7B0A-45DB-B093-8FA5FC51A9BB}" srcOrd="0" destOrd="0" presId="urn:microsoft.com/office/officeart/2005/8/layout/radial5"/>
    <dgm:cxn modelId="{6F28769D-F42B-4680-8580-F8514D568670}" type="presOf" srcId="{BD09E239-7424-44B6-8826-039C7C221082}" destId="{ABCDEE5D-7F7C-47C6-A2B3-5333923C67FF}" srcOrd="1" destOrd="0" presId="urn:microsoft.com/office/officeart/2005/8/layout/radial5"/>
    <dgm:cxn modelId="{0C75CF0C-020C-46E7-A926-76F30A0DFBA4}" type="presOf" srcId="{E182D9AE-C2B4-4A4A-ABB3-CF86C33D2F12}" destId="{1C82A39B-6C51-4DF1-BB7F-44C8B5C24C92}" srcOrd="0" destOrd="0" presId="urn:microsoft.com/office/officeart/2005/8/layout/radial5"/>
    <dgm:cxn modelId="{7962AF0D-AF62-4A1D-8E2C-3A827BBD97C7}" type="presOf" srcId="{3DFDA9D1-7BF0-4374-A312-803C3BCA7310}" destId="{DB0BCF72-32D3-4069-96DE-6988F17F656D}" srcOrd="0" destOrd="0" presId="urn:microsoft.com/office/officeart/2005/8/layout/radial5"/>
    <dgm:cxn modelId="{912AD77D-F9F4-4FAC-9EFC-7F2A3A5E7847}" srcId="{EE294BC1-9683-406D-9653-C1DA3D8A9BD4}" destId="{3437EBB5-43D6-43EA-B8B8-3D76A4A87D4A}" srcOrd="6" destOrd="0" parTransId="{49234F8A-CEF1-4B06-9857-4A498485CB51}" sibTransId="{3354FF41-CB2C-49A3-B4CA-EE8E5C5E7F73}"/>
    <dgm:cxn modelId="{9F146DE7-623C-450B-8D4C-D5FB6A74B2F2}" type="presOf" srcId="{44CA9989-5278-4010-9E92-FAAAA77A3816}" destId="{21A94C8C-153F-4A00-AAD0-CFA5374858E8}" srcOrd="1" destOrd="0" presId="urn:microsoft.com/office/officeart/2005/8/layout/radial5"/>
    <dgm:cxn modelId="{140C69EA-4C29-483E-8160-F0AA5E3BD7F9}" type="presOf" srcId="{6BA7E52F-1705-498D-9C26-6EBB080EA60B}" destId="{7B158E43-A864-450B-A8C2-106E08436A15}" srcOrd="0" destOrd="0" presId="urn:microsoft.com/office/officeart/2005/8/layout/radial5"/>
    <dgm:cxn modelId="{D7ED2E70-7EDC-4DFD-9F7D-D9B023EDBF83}" type="presOf" srcId="{28A4C81F-6ACA-4EC4-B530-8CE37CF3C328}" destId="{4634F56A-3A7D-4C38-845E-EE5099E0B82E}" srcOrd="0" destOrd="0" presId="urn:microsoft.com/office/officeart/2005/8/layout/radial5"/>
    <dgm:cxn modelId="{15E14685-1DB5-49DC-B42B-DD1CF57D9B4B}" type="presOf" srcId="{1F094088-EAF9-4FBA-853B-9EF989366E09}" destId="{1FE22817-6EE6-448F-ABFB-6388C2D31978}" srcOrd="0" destOrd="0" presId="urn:microsoft.com/office/officeart/2005/8/layout/radial5"/>
    <dgm:cxn modelId="{318D715C-1BD1-4B0B-939C-B6C7DF1C2E0D}" srcId="{22A35760-F2CA-4778-882D-E1004B937D2D}" destId="{EE294BC1-9683-406D-9653-C1DA3D8A9BD4}" srcOrd="0" destOrd="0" parTransId="{CAA16907-62A7-4ACA-AA8A-DA6DF688DDBA}" sibTransId="{80F7760D-2B9E-48AF-B1CF-5B4ABB64067A}"/>
    <dgm:cxn modelId="{6F356B93-5EBE-49BA-B17B-60BECD7EEA4A}" type="presOf" srcId="{E182D9AE-C2B4-4A4A-ABB3-CF86C33D2F12}" destId="{A08D59AE-0314-4DFB-99FB-025C6D18DC51}" srcOrd="1" destOrd="0" presId="urn:microsoft.com/office/officeart/2005/8/layout/radial5"/>
    <dgm:cxn modelId="{B435CD15-A3FC-4DDC-B554-2269DA088CED}" type="presOf" srcId="{22A35760-F2CA-4778-882D-E1004B937D2D}" destId="{313236D3-FFDA-4882-986B-F83421BF09A3}" srcOrd="0" destOrd="0" presId="urn:microsoft.com/office/officeart/2005/8/layout/radial5"/>
    <dgm:cxn modelId="{1FDB33D0-0A31-40BB-A1ED-DD623B8CB0A5}" type="presOf" srcId="{3437EBB5-43D6-43EA-B8B8-3D76A4A87D4A}" destId="{0FE2073C-9DA1-48A7-B0C3-B372BF47A0E0}" srcOrd="0" destOrd="0" presId="urn:microsoft.com/office/officeart/2005/8/layout/radial5"/>
    <dgm:cxn modelId="{73106E3A-5803-48C0-BD35-48BE4F162F0C}" srcId="{EE294BC1-9683-406D-9653-C1DA3D8A9BD4}" destId="{6BA7E52F-1705-498D-9C26-6EBB080EA60B}" srcOrd="4" destOrd="0" parTransId="{3DFDA9D1-7BF0-4374-A312-803C3BCA7310}" sibTransId="{4F62C9CF-BAE4-4EAF-8668-4FCB49598749}"/>
    <dgm:cxn modelId="{93050930-DD99-4BBA-AF1C-36E4BE91CDD0}" srcId="{EE294BC1-9683-406D-9653-C1DA3D8A9BD4}" destId="{1F094088-EAF9-4FBA-853B-9EF989366E09}" srcOrd="0" destOrd="0" parTransId="{44CA9989-5278-4010-9E92-FAAAA77A3816}" sibTransId="{53677B81-748F-4794-AD20-844F6720A61B}"/>
    <dgm:cxn modelId="{62B93B9A-A9D5-4601-9E46-A58B1F1153C5}" srcId="{EE294BC1-9683-406D-9653-C1DA3D8A9BD4}" destId="{C55489C6-A9A2-46CA-BD1A-C21176B4EA60}" srcOrd="1" destOrd="0" parTransId="{B9C18F03-BC0F-4864-AF8E-FDA02BA7CD0F}" sibTransId="{F5881544-16B2-4623-926E-4406CD9A5B12}"/>
    <dgm:cxn modelId="{4CCB7442-AEBA-40B0-A7AA-65C5D02B6AC5}" type="presParOf" srcId="{313236D3-FFDA-4882-986B-F83421BF09A3}" destId="{E1E245CD-2D73-41B2-8062-AA063CC1933F}" srcOrd="0" destOrd="0" presId="urn:microsoft.com/office/officeart/2005/8/layout/radial5"/>
    <dgm:cxn modelId="{EDD7486F-F940-422A-8AF1-C43C5D48C849}" type="presParOf" srcId="{313236D3-FFDA-4882-986B-F83421BF09A3}" destId="{271215E6-3F55-411B-8102-37DC35AA9CD8}" srcOrd="1" destOrd="0" presId="urn:microsoft.com/office/officeart/2005/8/layout/radial5"/>
    <dgm:cxn modelId="{27586671-DFB4-4A4C-811E-EB6843358AE8}" type="presParOf" srcId="{271215E6-3F55-411B-8102-37DC35AA9CD8}" destId="{21A94C8C-153F-4A00-AAD0-CFA5374858E8}" srcOrd="0" destOrd="0" presId="urn:microsoft.com/office/officeart/2005/8/layout/radial5"/>
    <dgm:cxn modelId="{DE27FD76-B990-4C94-870A-2CF44DCEF6A1}" type="presParOf" srcId="{313236D3-FFDA-4882-986B-F83421BF09A3}" destId="{1FE22817-6EE6-448F-ABFB-6388C2D31978}" srcOrd="2" destOrd="0" presId="urn:microsoft.com/office/officeart/2005/8/layout/radial5"/>
    <dgm:cxn modelId="{44005D94-21ED-48F0-B860-760E8C448E56}" type="presParOf" srcId="{313236D3-FFDA-4882-986B-F83421BF09A3}" destId="{A4FBC142-E67C-44EA-AE9A-37A40B1095E4}" srcOrd="3" destOrd="0" presId="urn:microsoft.com/office/officeart/2005/8/layout/radial5"/>
    <dgm:cxn modelId="{91F688FE-4D16-4B8B-AA01-D3E591FFE85A}" type="presParOf" srcId="{A4FBC142-E67C-44EA-AE9A-37A40B1095E4}" destId="{971A4129-B705-4024-A386-AD3784554421}" srcOrd="0" destOrd="0" presId="urn:microsoft.com/office/officeart/2005/8/layout/radial5"/>
    <dgm:cxn modelId="{8162D470-F004-4851-99BA-79ECA27D5093}" type="presParOf" srcId="{313236D3-FFDA-4882-986B-F83421BF09A3}" destId="{C496A8EE-EB4E-42C9-987B-8CD724A74216}" srcOrd="4" destOrd="0" presId="urn:microsoft.com/office/officeart/2005/8/layout/radial5"/>
    <dgm:cxn modelId="{B53AF61C-E270-4726-91D8-0D6DE423AB0D}" type="presParOf" srcId="{313236D3-FFDA-4882-986B-F83421BF09A3}" destId="{07005EDB-6184-4C6D-BA4A-FD5BDB46026E}" srcOrd="5" destOrd="0" presId="urn:microsoft.com/office/officeart/2005/8/layout/radial5"/>
    <dgm:cxn modelId="{B61491E0-57E7-494C-B4A1-1497C88DE655}" type="presParOf" srcId="{07005EDB-6184-4C6D-BA4A-FD5BDB46026E}" destId="{ABCDEE5D-7F7C-47C6-A2B3-5333923C67FF}" srcOrd="0" destOrd="0" presId="urn:microsoft.com/office/officeart/2005/8/layout/radial5"/>
    <dgm:cxn modelId="{BB5A4916-F856-4419-8D43-4E124414E621}" type="presParOf" srcId="{313236D3-FFDA-4882-986B-F83421BF09A3}" destId="{C81ACDD1-3851-4027-8FFD-58E8E1C508C0}" srcOrd="6" destOrd="0" presId="urn:microsoft.com/office/officeart/2005/8/layout/radial5"/>
    <dgm:cxn modelId="{8372DFC0-8419-418E-A69F-717F263B11D4}" type="presParOf" srcId="{313236D3-FFDA-4882-986B-F83421BF09A3}" destId="{1C82A39B-6C51-4DF1-BB7F-44C8B5C24C92}" srcOrd="7" destOrd="0" presId="urn:microsoft.com/office/officeart/2005/8/layout/radial5"/>
    <dgm:cxn modelId="{1B602375-E44C-4D98-BF5B-F99621A0B693}" type="presParOf" srcId="{1C82A39B-6C51-4DF1-BB7F-44C8B5C24C92}" destId="{A08D59AE-0314-4DFB-99FB-025C6D18DC51}" srcOrd="0" destOrd="0" presId="urn:microsoft.com/office/officeart/2005/8/layout/radial5"/>
    <dgm:cxn modelId="{9DB65FA9-D663-4F42-B374-A17FE6D358B7}" type="presParOf" srcId="{313236D3-FFDA-4882-986B-F83421BF09A3}" destId="{4634F56A-3A7D-4C38-845E-EE5099E0B82E}" srcOrd="8" destOrd="0" presId="urn:microsoft.com/office/officeart/2005/8/layout/radial5"/>
    <dgm:cxn modelId="{FE15D9C7-C43A-4F59-9D81-78BB4CA6470E}" type="presParOf" srcId="{313236D3-FFDA-4882-986B-F83421BF09A3}" destId="{DB0BCF72-32D3-4069-96DE-6988F17F656D}" srcOrd="9" destOrd="0" presId="urn:microsoft.com/office/officeart/2005/8/layout/radial5"/>
    <dgm:cxn modelId="{C7DF93BA-D5BB-4E9B-A471-EA617843BACB}" type="presParOf" srcId="{DB0BCF72-32D3-4069-96DE-6988F17F656D}" destId="{42F826E3-A6CA-4E8A-8CCE-3881E4BE63C0}" srcOrd="0" destOrd="0" presId="urn:microsoft.com/office/officeart/2005/8/layout/radial5"/>
    <dgm:cxn modelId="{49EB5DD3-8EC9-4724-9C14-D0BECD34B6FB}" type="presParOf" srcId="{313236D3-FFDA-4882-986B-F83421BF09A3}" destId="{7B158E43-A864-450B-A8C2-106E08436A15}" srcOrd="10" destOrd="0" presId="urn:microsoft.com/office/officeart/2005/8/layout/radial5"/>
    <dgm:cxn modelId="{532772D3-02E0-48A2-85D6-FABAC3C2B2B2}" type="presParOf" srcId="{313236D3-FFDA-4882-986B-F83421BF09A3}" destId="{DD6C9CFD-8E87-45FB-9932-83B4CE120E78}" srcOrd="11" destOrd="0" presId="urn:microsoft.com/office/officeart/2005/8/layout/radial5"/>
    <dgm:cxn modelId="{55113DF5-403F-4437-A446-4DA5A46D295C}" type="presParOf" srcId="{DD6C9CFD-8E87-45FB-9932-83B4CE120E78}" destId="{A0D8BDA6-E664-414A-AF71-04814497E235}" srcOrd="0" destOrd="0" presId="urn:microsoft.com/office/officeart/2005/8/layout/radial5"/>
    <dgm:cxn modelId="{DCB18720-D50F-4B52-9CA7-544B076522EF}" type="presParOf" srcId="{313236D3-FFDA-4882-986B-F83421BF09A3}" destId="{43C1D70E-2B85-4CD4-B656-5285FFE96BEF}" srcOrd="12" destOrd="0" presId="urn:microsoft.com/office/officeart/2005/8/layout/radial5"/>
    <dgm:cxn modelId="{750422BB-3721-4913-B751-05E2C8DB7E96}" type="presParOf" srcId="{313236D3-FFDA-4882-986B-F83421BF09A3}" destId="{CE00972D-7B0A-45DB-B093-8FA5FC51A9BB}" srcOrd="13" destOrd="0" presId="urn:microsoft.com/office/officeart/2005/8/layout/radial5"/>
    <dgm:cxn modelId="{5C15BB03-7EA7-43A1-93AC-5D26DA71500A}" type="presParOf" srcId="{CE00972D-7B0A-45DB-B093-8FA5FC51A9BB}" destId="{445A6540-C2DC-4EED-AAA4-9869B638A23C}" srcOrd="0" destOrd="0" presId="urn:microsoft.com/office/officeart/2005/8/layout/radial5"/>
    <dgm:cxn modelId="{87AC6B10-BC41-4D9A-8A92-3CDB3044E284}" type="presParOf" srcId="{313236D3-FFDA-4882-986B-F83421BF09A3}" destId="{0FE2073C-9DA1-48A7-B0C3-B372BF47A0E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A7C327-DED8-4FB6-AAF8-B8122D496414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40A590A-84BE-47CC-A21D-BE2D082A04DE}" type="pres">
      <dgm:prSet presAssocID="{73A7C327-DED8-4FB6-AAF8-B8122D4964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13C3371-49F6-4116-828B-D14EF95C1040}" type="pres">
      <dgm:prSet presAssocID="{73A7C327-DED8-4FB6-AAF8-B8122D496414}" presName="cycle" presStyleCnt="0"/>
      <dgm:spPr/>
      <dgm:t>
        <a:bodyPr/>
        <a:lstStyle/>
        <a:p>
          <a:endParaRPr lang="th-TH"/>
        </a:p>
      </dgm:t>
    </dgm:pt>
  </dgm:ptLst>
  <dgm:cxnLst>
    <dgm:cxn modelId="{511D3276-AF76-449D-9CD8-5E8C288A6FCB}" type="presOf" srcId="{73A7C327-DED8-4FB6-AAF8-B8122D496414}" destId="{F40A590A-84BE-47CC-A21D-BE2D082A04DE}" srcOrd="0" destOrd="0" presId="urn:microsoft.com/office/officeart/2005/8/layout/cycle3"/>
    <dgm:cxn modelId="{6C51D5A8-396B-466A-8F10-367F8B4F8FFA}" type="presParOf" srcId="{F40A590A-84BE-47CC-A21D-BE2D082A04DE}" destId="{013C3371-49F6-4116-828B-D14EF95C1040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A35760-F2CA-4778-882D-E1004B937D2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h-TH"/>
        </a:p>
      </dgm:t>
    </dgm:pt>
    <dgm:pt modelId="{EE294BC1-9683-406D-9653-C1DA3D8A9BD4}">
      <dgm:prSet phldrT="[ข้อความ]" custT="1"/>
      <dgm:spPr/>
      <dgm:t>
        <a:bodyPr/>
        <a:lstStyle/>
        <a:p>
          <a:r>
            <a:rPr lang="th-TH" sz="3400" b="1" dirty="0" smtClean="0">
              <a:solidFill>
                <a:schemeClr val="bg1"/>
              </a:solidFill>
              <a:effectLst/>
              <a:latin typeface="TH SarabunIT๙" pitchFamily="34" charset="-34"/>
              <a:cs typeface="TH SarabunIT๙" pitchFamily="34" charset="-34"/>
            </a:rPr>
            <a:t>มาตรฐานทั่วไปการประเมินผลการปฏิบัติงาน</a:t>
          </a:r>
          <a:endParaRPr lang="th-TH" sz="3400" b="1" dirty="0">
            <a:solidFill>
              <a:schemeClr val="bg1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CAA16907-62A7-4ACA-AA8A-DA6DF688DDBA}" type="parTrans" cxnId="{318D715C-1BD1-4B0B-939C-B6C7DF1C2E0D}">
      <dgm:prSet/>
      <dgm:spPr/>
      <dgm:t>
        <a:bodyPr/>
        <a:lstStyle/>
        <a:p>
          <a:endParaRPr lang="th-TH"/>
        </a:p>
      </dgm:t>
    </dgm:pt>
    <dgm:pt modelId="{80F7760D-2B9E-48AF-B1CF-5B4ABB64067A}" type="sibTrans" cxnId="{318D715C-1BD1-4B0B-939C-B6C7DF1C2E0D}">
      <dgm:prSet/>
      <dgm:spPr/>
      <dgm:t>
        <a:bodyPr/>
        <a:lstStyle/>
        <a:p>
          <a:endParaRPr lang="th-TH"/>
        </a:p>
      </dgm:t>
    </dgm:pt>
    <dgm:pt modelId="{1F094088-EAF9-4FBA-853B-9EF989366E09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จุดมุ่งหมายการประเมินฯ</a:t>
          </a:r>
          <a:endParaRPr lang="th-TH" sz="2800" b="1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44CA9989-5278-4010-9E92-FAAAA77A3816}" type="parTrans" cxnId="{93050930-DD99-4BBA-AF1C-36E4BE91CDD0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53677B81-748F-4794-AD20-844F6720A61B}" type="sibTrans" cxnId="{93050930-DD99-4BBA-AF1C-36E4BE91CDD0}">
      <dgm:prSet/>
      <dgm:spPr/>
      <dgm:t>
        <a:bodyPr/>
        <a:lstStyle/>
        <a:p>
          <a:endParaRPr lang="th-TH"/>
        </a:p>
      </dgm:t>
    </dgm:pt>
    <dgm:pt modelId="{28A4C81F-6ACA-4EC4-B530-8CE37CF3C328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การกำหนดข้อตกลง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E182D9AE-C2B4-4A4A-ABB3-CF86C33D2F12}" type="parTrans" cxnId="{5341B364-CE21-4629-B076-F84F453C4337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A5C52B03-0C9F-4296-AC6B-06A57776EA52}" type="sibTrans" cxnId="{5341B364-CE21-4629-B076-F84F453C4337}">
      <dgm:prSet/>
      <dgm:spPr/>
      <dgm:t>
        <a:bodyPr/>
        <a:lstStyle/>
        <a:p>
          <a:endParaRPr lang="th-TH"/>
        </a:p>
      </dgm:t>
    </dgm:pt>
    <dgm:pt modelId="{3437EBB5-43D6-43EA-B8B8-3D76A4A87D4A}">
      <dgm:prSet custT="1"/>
      <dgm:spPr/>
      <dgm:t>
        <a:bodyPr/>
        <a:lstStyle/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คณะกรรมการกลั่นกรองฯ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49234F8A-CEF1-4B06-9857-4A498485CB51}" type="parTrans" cxnId="{912AD77D-F9F4-4FAC-9EFC-7F2A3A5E7847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3354FF41-CB2C-49A3-B4CA-EE8E5C5E7F73}" type="sibTrans" cxnId="{912AD77D-F9F4-4FAC-9EFC-7F2A3A5E7847}">
      <dgm:prSet/>
      <dgm:spPr/>
      <dgm:t>
        <a:bodyPr/>
        <a:lstStyle/>
        <a:p>
          <a:endParaRPr lang="th-TH"/>
        </a:p>
      </dgm:t>
    </dgm:pt>
    <dgm:pt modelId="{C55489C6-A9A2-46CA-BD1A-C21176B4EA60}">
      <dgm:prSet custT="1"/>
      <dgm:spPr/>
      <dgm:t>
        <a:bodyPr/>
        <a:lstStyle/>
        <a:p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จำนวนครั้งการประเมินฯ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B9C18F03-BC0F-4864-AF8E-FDA02BA7CD0F}" type="parTrans" cxnId="{62B93B9A-A9D5-4601-9E46-A58B1F1153C5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F5881544-16B2-4623-926E-4406CD9A5B12}" type="sibTrans" cxnId="{62B93B9A-A9D5-4601-9E46-A58B1F1153C5}">
      <dgm:prSet/>
      <dgm:spPr/>
      <dgm:t>
        <a:bodyPr/>
        <a:lstStyle/>
        <a:p>
          <a:endParaRPr lang="th-TH"/>
        </a:p>
      </dgm:t>
    </dgm:pt>
    <dgm:pt modelId="{0D491335-D67C-432C-96FC-0AA8EDD199D4}">
      <dgm:prSet custT="1"/>
      <dgm:spPr/>
      <dgm:t>
        <a:bodyPr/>
        <a:lstStyle/>
        <a:p>
          <a:r>
            <a:rPr lang="th-TH" sz="2800" b="1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องค์ประกอบการการประเมินฯ</a:t>
          </a:r>
          <a:endParaRPr lang="th-TH" sz="2800" b="1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BD09E239-7424-44B6-8826-039C7C221082}" type="parTrans" cxnId="{E3C2F5F2-45F6-4F89-BBF2-852DAF8693ED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ACB65461-C3BA-4170-B7CF-DC2B3FE7599D}" type="sibTrans" cxnId="{E3C2F5F2-45F6-4F89-BBF2-852DAF8693ED}">
      <dgm:prSet/>
      <dgm:spPr/>
      <dgm:t>
        <a:bodyPr/>
        <a:lstStyle/>
        <a:p>
          <a:endParaRPr lang="th-TH"/>
        </a:p>
      </dgm:t>
    </dgm:pt>
    <dgm:pt modelId="{6BA7E52F-1705-498D-9C26-6EBB080EA60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ผู้ประเมินฯ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3DFDA9D1-7BF0-4374-A312-803C3BCA7310}" type="parTrans" cxnId="{73106E3A-5803-48C0-BD35-48BE4F162F0C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4F62C9CF-BAE4-4EAF-8668-4FCB49598749}" type="sibTrans" cxnId="{73106E3A-5803-48C0-BD35-48BE4F162F0C}">
      <dgm:prSet/>
      <dgm:spPr/>
      <dgm:t>
        <a:bodyPr/>
        <a:lstStyle/>
        <a:p>
          <a:endParaRPr lang="th-TH"/>
        </a:p>
      </dgm:t>
    </dgm:pt>
    <dgm:pt modelId="{3CA68284-4A8B-4403-A1A1-551EC649D52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ระดับผลการประเมินฯ</a:t>
          </a:r>
          <a:endParaRPr lang="th-TH" sz="2800" b="1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5BFA63F4-2804-4AF4-ACF2-D3B16C2EA5D9}" type="parTrans" cxnId="{0E4E3220-ECEC-4959-B622-F0B2B9B5D980}">
      <dgm:prSet custT="1"/>
      <dgm:spPr/>
      <dgm:t>
        <a:bodyPr/>
        <a:lstStyle/>
        <a:p>
          <a:endParaRPr lang="th-TH" sz="2800" b="1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gm:t>
    </dgm:pt>
    <dgm:pt modelId="{F719866B-9118-4C7B-9213-D48917DA10D6}" type="sibTrans" cxnId="{0E4E3220-ECEC-4959-B622-F0B2B9B5D980}">
      <dgm:prSet/>
      <dgm:spPr/>
      <dgm:t>
        <a:bodyPr/>
        <a:lstStyle/>
        <a:p>
          <a:endParaRPr lang="th-TH"/>
        </a:p>
      </dgm:t>
    </dgm:pt>
    <dgm:pt modelId="{313236D3-FFDA-4882-986B-F83421BF09A3}" type="pres">
      <dgm:prSet presAssocID="{22A35760-F2CA-4778-882D-E1004B937D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1E245CD-2D73-41B2-8062-AA063CC1933F}" type="pres">
      <dgm:prSet presAssocID="{EE294BC1-9683-406D-9653-C1DA3D8A9BD4}" presName="centerShape" presStyleLbl="node0" presStyleIdx="0" presStyleCnt="1" custScaleX="205196" custScaleY="137395"/>
      <dgm:spPr/>
      <dgm:t>
        <a:bodyPr/>
        <a:lstStyle/>
        <a:p>
          <a:endParaRPr lang="th-TH"/>
        </a:p>
      </dgm:t>
    </dgm:pt>
    <dgm:pt modelId="{271215E6-3F55-411B-8102-37DC35AA9CD8}" type="pres">
      <dgm:prSet presAssocID="{44CA9989-5278-4010-9E92-FAAAA77A3816}" presName="parTrans" presStyleLbl="sibTrans2D1" presStyleIdx="0" presStyleCnt="7"/>
      <dgm:spPr/>
      <dgm:t>
        <a:bodyPr/>
        <a:lstStyle/>
        <a:p>
          <a:endParaRPr lang="th-TH"/>
        </a:p>
      </dgm:t>
    </dgm:pt>
    <dgm:pt modelId="{21A94C8C-153F-4A00-AAD0-CFA5374858E8}" type="pres">
      <dgm:prSet presAssocID="{44CA9989-5278-4010-9E92-FAAAA77A3816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1FE22817-6EE6-448F-ABFB-6388C2D31978}" type="pres">
      <dgm:prSet presAssocID="{1F094088-EAF9-4FBA-853B-9EF989366E09}" presName="node" presStyleLbl="node1" presStyleIdx="0" presStyleCnt="7" custScaleX="136310" custRadScaleRad="91492" custRadScaleInc="-105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FBC142-E67C-44EA-AE9A-37A40B1095E4}" type="pres">
      <dgm:prSet presAssocID="{B9C18F03-BC0F-4864-AF8E-FDA02BA7CD0F}" presName="parTrans" presStyleLbl="sibTrans2D1" presStyleIdx="1" presStyleCnt="7"/>
      <dgm:spPr/>
      <dgm:t>
        <a:bodyPr/>
        <a:lstStyle/>
        <a:p>
          <a:endParaRPr lang="th-TH"/>
        </a:p>
      </dgm:t>
    </dgm:pt>
    <dgm:pt modelId="{971A4129-B705-4024-A386-AD3784554421}" type="pres">
      <dgm:prSet presAssocID="{B9C18F03-BC0F-4864-AF8E-FDA02BA7CD0F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C496A8EE-EB4E-42C9-987B-8CD724A74216}" type="pres">
      <dgm:prSet presAssocID="{C55489C6-A9A2-46CA-BD1A-C21176B4EA60}" presName="node" presStyleLbl="node1" presStyleIdx="1" presStyleCnt="7" custScaleX="135237" custScaleY="105700" custRadScaleRad="112524" custRadScaleInc="240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005EDB-6184-4C6D-BA4A-FD5BDB46026E}" type="pres">
      <dgm:prSet presAssocID="{BD09E239-7424-44B6-8826-039C7C221082}" presName="parTrans" presStyleLbl="sibTrans2D1" presStyleIdx="2" presStyleCnt="7"/>
      <dgm:spPr/>
      <dgm:t>
        <a:bodyPr/>
        <a:lstStyle/>
        <a:p>
          <a:endParaRPr lang="th-TH"/>
        </a:p>
      </dgm:t>
    </dgm:pt>
    <dgm:pt modelId="{ABCDEE5D-7F7C-47C6-A2B3-5333923C67FF}" type="pres">
      <dgm:prSet presAssocID="{BD09E239-7424-44B6-8826-039C7C221082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C81ACDD1-3851-4027-8FFD-58E8E1C508C0}" type="pres">
      <dgm:prSet presAssocID="{0D491335-D67C-432C-96FC-0AA8EDD199D4}" presName="node" presStyleLbl="node1" presStyleIdx="2" presStyleCnt="7" custScaleX="146299" custRadScaleRad="122583" custRadScaleInc="-93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82A39B-6C51-4DF1-BB7F-44C8B5C24C92}" type="pres">
      <dgm:prSet presAssocID="{E182D9AE-C2B4-4A4A-ABB3-CF86C33D2F12}" presName="parTrans" presStyleLbl="sibTrans2D1" presStyleIdx="3" presStyleCnt="7"/>
      <dgm:spPr/>
      <dgm:t>
        <a:bodyPr/>
        <a:lstStyle/>
        <a:p>
          <a:endParaRPr lang="th-TH"/>
        </a:p>
      </dgm:t>
    </dgm:pt>
    <dgm:pt modelId="{A08D59AE-0314-4DFB-99FB-025C6D18DC51}" type="pres">
      <dgm:prSet presAssocID="{E182D9AE-C2B4-4A4A-ABB3-CF86C33D2F12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4634F56A-3A7D-4C38-845E-EE5099E0B82E}" type="pres">
      <dgm:prSet presAssocID="{28A4C81F-6ACA-4EC4-B530-8CE37CF3C328}" presName="node" presStyleLbl="node1" presStyleIdx="3" presStyleCnt="7" custScaleX="136711" custScaleY="88558" custRadScaleRad="95905" custRadScaleInc="-197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0BCF72-32D3-4069-96DE-6988F17F656D}" type="pres">
      <dgm:prSet presAssocID="{3DFDA9D1-7BF0-4374-A312-803C3BCA7310}" presName="parTrans" presStyleLbl="sibTrans2D1" presStyleIdx="4" presStyleCnt="7"/>
      <dgm:spPr/>
      <dgm:t>
        <a:bodyPr/>
        <a:lstStyle/>
        <a:p>
          <a:endParaRPr lang="th-TH"/>
        </a:p>
      </dgm:t>
    </dgm:pt>
    <dgm:pt modelId="{42F826E3-A6CA-4E8A-8CCE-3881E4BE63C0}" type="pres">
      <dgm:prSet presAssocID="{3DFDA9D1-7BF0-4374-A312-803C3BCA7310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7B158E43-A864-450B-A8C2-106E08436A15}" type="pres">
      <dgm:prSet presAssocID="{6BA7E52F-1705-498D-9C26-6EBB080EA60B}" presName="node" presStyleLbl="node1" presStyleIdx="4" presStyleCnt="7" custScaleX="134066" custRadScaleRad="96143" custRadScaleInc="2685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6C9CFD-8E87-45FB-9932-83B4CE120E78}" type="pres">
      <dgm:prSet presAssocID="{5BFA63F4-2804-4AF4-ACF2-D3B16C2EA5D9}" presName="parTrans" presStyleLbl="sibTrans2D1" presStyleIdx="5" presStyleCnt="7"/>
      <dgm:spPr/>
      <dgm:t>
        <a:bodyPr/>
        <a:lstStyle/>
        <a:p>
          <a:endParaRPr lang="th-TH"/>
        </a:p>
      </dgm:t>
    </dgm:pt>
    <dgm:pt modelId="{A0D8BDA6-E664-414A-AF71-04814497E235}" type="pres">
      <dgm:prSet presAssocID="{5BFA63F4-2804-4AF4-ACF2-D3B16C2EA5D9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43C1D70E-2B85-4CD4-B656-5285FFE96BEF}" type="pres">
      <dgm:prSet presAssocID="{3CA68284-4A8B-4403-A1A1-551EC649D528}" presName="node" presStyleLbl="node1" presStyleIdx="5" presStyleCnt="7" custScaleX="138244" custRadScaleRad="122733" custRadScaleInc="78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00972D-7B0A-45DB-B093-8FA5FC51A9BB}" type="pres">
      <dgm:prSet presAssocID="{49234F8A-CEF1-4B06-9857-4A498485CB51}" presName="parTrans" presStyleLbl="sibTrans2D1" presStyleIdx="6" presStyleCnt="7"/>
      <dgm:spPr/>
      <dgm:t>
        <a:bodyPr/>
        <a:lstStyle/>
        <a:p>
          <a:endParaRPr lang="th-TH"/>
        </a:p>
      </dgm:t>
    </dgm:pt>
    <dgm:pt modelId="{445A6540-C2DC-4EED-AAA4-9869B638A23C}" type="pres">
      <dgm:prSet presAssocID="{49234F8A-CEF1-4B06-9857-4A498485CB51}" presName="connectorText" presStyleLbl="sibTrans2D1" presStyleIdx="6" presStyleCnt="7"/>
      <dgm:spPr/>
      <dgm:t>
        <a:bodyPr/>
        <a:lstStyle/>
        <a:p>
          <a:endParaRPr lang="th-TH"/>
        </a:p>
      </dgm:t>
    </dgm:pt>
    <dgm:pt modelId="{0FE2073C-9DA1-48A7-B0C3-B372BF47A0E0}" type="pres">
      <dgm:prSet presAssocID="{3437EBB5-43D6-43EA-B8B8-3D76A4A87D4A}" presName="node" presStyleLbl="node1" presStyleIdx="6" presStyleCnt="7" custScaleX="131384" custRadScaleRad="109261" custRadScaleInc="-2930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6CCF42E-BBED-46E6-AE63-BC900350E961}" type="presOf" srcId="{5BFA63F4-2804-4AF4-ACF2-D3B16C2EA5D9}" destId="{DD6C9CFD-8E87-45FB-9932-83B4CE120E78}" srcOrd="0" destOrd="0" presId="urn:microsoft.com/office/officeart/2005/8/layout/radial5"/>
    <dgm:cxn modelId="{E3C2F5F2-45F6-4F89-BBF2-852DAF8693ED}" srcId="{EE294BC1-9683-406D-9653-C1DA3D8A9BD4}" destId="{0D491335-D67C-432C-96FC-0AA8EDD199D4}" srcOrd="2" destOrd="0" parTransId="{BD09E239-7424-44B6-8826-039C7C221082}" sibTransId="{ACB65461-C3BA-4170-B7CF-DC2B3FE7599D}"/>
    <dgm:cxn modelId="{A4068629-162E-4646-96C4-CFE5BC6EDA87}" type="presOf" srcId="{3437EBB5-43D6-43EA-B8B8-3D76A4A87D4A}" destId="{0FE2073C-9DA1-48A7-B0C3-B372BF47A0E0}" srcOrd="0" destOrd="0" presId="urn:microsoft.com/office/officeart/2005/8/layout/radial5"/>
    <dgm:cxn modelId="{9A34AF34-8451-417F-BBF6-51232ACFC5A2}" type="presOf" srcId="{44CA9989-5278-4010-9E92-FAAAA77A3816}" destId="{21A94C8C-153F-4A00-AAD0-CFA5374858E8}" srcOrd="1" destOrd="0" presId="urn:microsoft.com/office/officeart/2005/8/layout/radial5"/>
    <dgm:cxn modelId="{6A742C73-AA6A-4CDA-9A7F-EE4C85C70D02}" type="presOf" srcId="{3CA68284-4A8B-4403-A1A1-551EC649D528}" destId="{43C1D70E-2B85-4CD4-B656-5285FFE96BEF}" srcOrd="0" destOrd="0" presId="urn:microsoft.com/office/officeart/2005/8/layout/radial5"/>
    <dgm:cxn modelId="{E01B7F4A-9AB7-454B-B57E-8D0638DEF30B}" type="presOf" srcId="{49234F8A-CEF1-4B06-9857-4A498485CB51}" destId="{CE00972D-7B0A-45DB-B093-8FA5FC51A9BB}" srcOrd="0" destOrd="0" presId="urn:microsoft.com/office/officeart/2005/8/layout/radial5"/>
    <dgm:cxn modelId="{D469C9CE-A830-4C77-9F70-63D252D7D7F1}" type="presOf" srcId="{1F094088-EAF9-4FBA-853B-9EF989366E09}" destId="{1FE22817-6EE6-448F-ABFB-6388C2D31978}" srcOrd="0" destOrd="0" presId="urn:microsoft.com/office/officeart/2005/8/layout/radial5"/>
    <dgm:cxn modelId="{5341B364-CE21-4629-B076-F84F453C4337}" srcId="{EE294BC1-9683-406D-9653-C1DA3D8A9BD4}" destId="{28A4C81F-6ACA-4EC4-B530-8CE37CF3C328}" srcOrd="3" destOrd="0" parTransId="{E182D9AE-C2B4-4A4A-ABB3-CF86C33D2F12}" sibTransId="{A5C52B03-0C9F-4296-AC6B-06A57776EA52}"/>
    <dgm:cxn modelId="{258969E8-3F1A-4F3F-97E3-CEF9D2ADEAE3}" type="presOf" srcId="{E182D9AE-C2B4-4A4A-ABB3-CF86C33D2F12}" destId="{A08D59AE-0314-4DFB-99FB-025C6D18DC51}" srcOrd="1" destOrd="0" presId="urn:microsoft.com/office/officeart/2005/8/layout/radial5"/>
    <dgm:cxn modelId="{87B7FBCC-516F-4063-AFE8-5F6E37AC9E32}" type="presOf" srcId="{49234F8A-CEF1-4B06-9857-4A498485CB51}" destId="{445A6540-C2DC-4EED-AAA4-9869B638A23C}" srcOrd="1" destOrd="0" presId="urn:microsoft.com/office/officeart/2005/8/layout/radial5"/>
    <dgm:cxn modelId="{44600905-524E-4E0D-808B-A8CAE63DE5A5}" type="presOf" srcId="{B9C18F03-BC0F-4864-AF8E-FDA02BA7CD0F}" destId="{A4FBC142-E67C-44EA-AE9A-37A40B1095E4}" srcOrd="0" destOrd="0" presId="urn:microsoft.com/office/officeart/2005/8/layout/radial5"/>
    <dgm:cxn modelId="{AEB31647-0957-4F30-B06B-D038CD505FEF}" type="presOf" srcId="{EE294BC1-9683-406D-9653-C1DA3D8A9BD4}" destId="{E1E245CD-2D73-41B2-8062-AA063CC1933F}" srcOrd="0" destOrd="0" presId="urn:microsoft.com/office/officeart/2005/8/layout/radial5"/>
    <dgm:cxn modelId="{EB9B790B-8E31-40AD-8E69-51671919FD35}" type="presOf" srcId="{0D491335-D67C-432C-96FC-0AA8EDD199D4}" destId="{C81ACDD1-3851-4027-8FFD-58E8E1C508C0}" srcOrd="0" destOrd="0" presId="urn:microsoft.com/office/officeart/2005/8/layout/radial5"/>
    <dgm:cxn modelId="{2461EDFC-32AE-4DBC-9B5D-EB63AED53408}" type="presOf" srcId="{BD09E239-7424-44B6-8826-039C7C221082}" destId="{07005EDB-6184-4C6D-BA4A-FD5BDB46026E}" srcOrd="0" destOrd="0" presId="urn:microsoft.com/office/officeart/2005/8/layout/radial5"/>
    <dgm:cxn modelId="{8311D72C-1CD2-42E2-A0F8-725A83B2CA35}" type="presOf" srcId="{44CA9989-5278-4010-9E92-FAAAA77A3816}" destId="{271215E6-3F55-411B-8102-37DC35AA9CD8}" srcOrd="0" destOrd="0" presId="urn:microsoft.com/office/officeart/2005/8/layout/radial5"/>
    <dgm:cxn modelId="{0E4E3220-ECEC-4959-B622-F0B2B9B5D980}" srcId="{EE294BC1-9683-406D-9653-C1DA3D8A9BD4}" destId="{3CA68284-4A8B-4403-A1A1-551EC649D528}" srcOrd="5" destOrd="0" parTransId="{5BFA63F4-2804-4AF4-ACF2-D3B16C2EA5D9}" sibTransId="{F719866B-9118-4C7B-9213-D48917DA10D6}"/>
    <dgm:cxn modelId="{DEA9811C-0C83-465F-9842-0CA150058403}" type="presOf" srcId="{C55489C6-A9A2-46CA-BD1A-C21176B4EA60}" destId="{C496A8EE-EB4E-42C9-987B-8CD724A74216}" srcOrd="0" destOrd="0" presId="urn:microsoft.com/office/officeart/2005/8/layout/radial5"/>
    <dgm:cxn modelId="{8A595C4A-72AF-4E62-8761-9A3C9EC5F249}" type="presOf" srcId="{3DFDA9D1-7BF0-4374-A312-803C3BCA7310}" destId="{DB0BCF72-32D3-4069-96DE-6988F17F656D}" srcOrd="0" destOrd="0" presId="urn:microsoft.com/office/officeart/2005/8/layout/radial5"/>
    <dgm:cxn modelId="{36BCFBB2-1538-4EBD-9FA7-EC0FBCA98A86}" type="presOf" srcId="{E182D9AE-C2B4-4A4A-ABB3-CF86C33D2F12}" destId="{1C82A39B-6C51-4DF1-BB7F-44C8B5C24C92}" srcOrd="0" destOrd="0" presId="urn:microsoft.com/office/officeart/2005/8/layout/radial5"/>
    <dgm:cxn modelId="{049CDCF6-E4ED-4DE4-A7F8-716C14AD9689}" type="presOf" srcId="{B9C18F03-BC0F-4864-AF8E-FDA02BA7CD0F}" destId="{971A4129-B705-4024-A386-AD3784554421}" srcOrd="1" destOrd="0" presId="urn:microsoft.com/office/officeart/2005/8/layout/radial5"/>
    <dgm:cxn modelId="{912AD77D-F9F4-4FAC-9EFC-7F2A3A5E7847}" srcId="{EE294BC1-9683-406D-9653-C1DA3D8A9BD4}" destId="{3437EBB5-43D6-43EA-B8B8-3D76A4A87D4A}" srcOrd="6" destOrd="0" parTransId="{49234F8A-CEF1-4B06-9857-4A498485CB51}" sibTransId="{3354FF41-CB2C-49A3-B4CA-EE8E5C5E7F73}"/>
    <dgm:cxn modelId="{68D65853-BE53-4EC0-8872-D7764A1C1DC1}" type="presOf" srcId="{28A4C81F-6ACA-4EC4-B530-8CE37CF3C328}" destId="{4634F56A-3A7D-4C38-845E-EE5099E0B82E}" srcOrd="0" destOrd="0" presId="urn:microsoft.com/office/officeart/2005/8/layout/radial5"/>
    <dgm:cxn modelId="{671BDADE-B4BE-48D7-BAE8-CF12B88E9A45}" type="presOf" srcId="{BD09E239-7424-44B6-8826-039C7C221082}" destId="{ABCDEE5D-7F7C-47C6-A2B3-5333923C67FF}" srcOrd="1" destOrd="0" presId="urn:microsoft.com/office/officeart/2005/8/layout/radial5"/>
    <dgm:cxn modelId="{9A1FA763-C6EF-46ED-980C-7CE92697729F}" type="presOf" srcId="{3DFDA9D1-7BF0-4374-A312-803C3BCA7310}" destId="{42F826E3-A6CA-4E8A-8CCE-3881E4BE63C0}" srcOrd="1" destOrd="0" presId="urn:microsoft.com/office/officeart/2005/8/layout/radial5"/>
    <dgm:cxn modelId="{AD0CD827-5E33-48CF-9741-9465A784B0EB}" type="presOf" srcId="{22A35760-F2CA-4778-882D-E1004B937D2D}" destId="{313236D3-FFDA-4882-986B-F83421BF09A3}" srcOrd="0" destOrd="0" presId="urn:microsoft.com/office/officeart/2005/8/layout/radial5"/>
    <dgm:cxn modelId="{318D715C-1BD1-4B0B-939C-B6C7DF1C2E0D}" srcId="{22A35760-F2CA-4778-882D-E1004B937D2D}" destId="{EE294BC1-9683-406D-9653-C1DA3D8A9BD4}" srcOrd="0" destOrd="0" parTransId="{CAA16907-62A7-4ACA-AA8A-DA6DF688DDBA}" sibTransId="{80F7760D-2B9E-48AF-B1CF-5B4ABB64067A}"/>
    <dgm:cxn modelId="{6F4CD89B-005A-4C1C-9E84-3C317F099AE0}" type="presOf" srcId="{5BFA63F4-2804-4AF4-ACF2-D3B16C2EA5D9}" destId="{A0D8BDA6-E664-414A-AF71-04814497E235}" srcOrd="1" destOrd="0" presId="urn:microsoft.com/office/officeart/2005/8/layout/radial5"/>
    <dgm:cxn modelId="{4C88F1F5-8137-43BB-BBE9-E86BF9D3A3BB}" type="presOf" srcId="{6BA7E52F-1705-498D-9C26-6EBB080EA60B}" destId="{7B158E43-A864-450B-A8C2-106E08436A15}" srcOrd="0" destOrd="0" presId="urn:microsoft.com/office/officeart/2005/8/layout/radial5"/>
    <dgm:cxn modelId="{93050930-DD99-4BBA-AF1C-36E4BE91CDD0}" srcId="{EE294BC1-9683-406D-9653-C1DA3D8A9BD4}" destId="{1F094088-EAF9-4FBA-853B-9EF989366E09}" srcOrd="0" destOrd="0" parTransId="{44CA9989-5278-4010-9E92-FAAAA77A3816}" sibTransId="{53677B81-748F-4794-AD20-844F6720A61B}"/>
    <dgm:cxn modelId="{73106E3A-5803-48C0-BD35-48BE4F162F0C}" srcId="{EE294BC1-9683-406D-9653-C1DA3D8A9BD4}" destId="{6BA7E52F-1705-498D-9C26-6EBB080EA60B}" srcOrd="4" destOrd="0" parTransId="{3DFDA9D1-7BF0-4374-A312-803C3BCA7310}" sibTransId="{4F62C9CF-BAE4-4EAF-8668-4FCB49598749}"/>
    <dgm:cxn modelId="{62B93B9A-A9D5-4601-9E46-A58B1F1153C5}" srcId="{EE294BC1-9683-406D-9653-C1DA3D8A9BD4}" destId="{C55489C6-A9A2-46CA-BD1A-C21176B4EA60}" srcOrd="1" destOrd="0" parTransId="{B9C18F03-BC0F-4864-AF8E-FDA02BA7CD0F}" sibTransId="{F5881544-16B2-4623-926E-4406CD9A5B12}"/>
    <dgm:cxn modelId="{F60FF628-69AD-4B5E-B699-36CDAF47AC56}" type="presParOf" srcId="{313236D3-FFDA-4882-986B-F83421BF09A3}" destId="{E1E245CD-2D73-41B2-8062-AA063CC1933F}" srcOrd="0" destOrd="0" presId="urn:microsoft.com/office/officeart/2005/8/layout/radial5"/>
    <dgm:cxn modelId="{413DF9D7-271D-4D68-9F63-59CBAC1BA4A3}" type="presParOf" srcId="{313236D3-FFDA-4882-986B-F83421BF09A3}" destId="{271215E6-3F55-411B-8102-37DC35AA9CD8}" srcOrd="1" destOrd="0" presId="urn:microsoft.com/office/officeart/2005/8/layout/radial5"/>
    <dgm:cxn modelId="{C50DE186-898A-451B-8218-BA60BF1BDF45}" type="presParOf" srcId="{271215E6-3F55-411B-8102-37DC35AA9CD8}" destId="{21A94C8C-153F-4A00-AAD0-CFA5374858E8}" srcOrd="0" destOrd="0" presId="urn:microsoft.com/office/officeart/2005/8/layout/radial5"/>
    <dgm:cxn modelId="{A10CB50A-CE64-4F7D-B657-5D56CC0D63A4}" type="presParOf" srcId="{313236D3-FFDA-4882-986B-F83421BF09A3}" destId="{1FE22817-6EE6-448F-ABFB-6388C2D31978}" srcOrd="2" destOrd="0" presId="urn:microsoft.com/office/officeart/2005/8/layout/radial5"/>
    <dgm:cxn modelId="{441C02C6-8FC5-4B31-BB27-516C14802678}" type="presParOf" srcId="{313236D3-FFDA-4882-986B-F83421BF09A3}" destId="{A4FBC142-E67C-44EA-AE9A-37A40B1095E4}" srcOrd="3" destOrd="0" presId="urn:microsoft.com/office/officeart/2005/8/layout/radial5"/>
    <dgm:cxn modelId="{7F9072FD-C55D-4DA3-9440-D17D0B6DE121}" type="presParOf" srcId="{A4FBC142-E67C-44EA-AE9A-37A40B1095E4}" destId="{971A4129-B705-4024-A386-AD3784554421}" srcOrd="0" destOrd="0" presId="urn:microsoft.com/office/officeart/2005/8/layout/radial5"/>
    <dgm:cxn modelId="{79278AFD-7B3C-40A5-A24B-A57DC3C06FFB}" type="presParOf" srcId="{313236D3-FFDA-4882-986B-F83421BF09A3}" destId="{C496A8EE-EB4E-42C9-987B-8CD724A74216}" srcOrd="4" destOrd="0" presId="urn:microsoft.com/office/officeart/2005/8/layout/radial5"/>
    <dgm:cxn modelId="{B2CBD3D7-0243-4EF7-A0E3-AA42887A64EE}" type="presParOf" srcId="{313236D3-FFDA-4882-986B-F83421BF09A3}" destId="{07005EDB-6184-4C6D-BA4A-FD5BDB46026E}" srcOrd="5" destOrd="0" presId="urn:microsoft.com/office/officeart/2005/8/layout/radial5"/>
    <dgm:cxn modelId="{4A822C82-ACCF-4BC7-88BC-517C9E196CC5}" type="presParOf" srcId="{07005EDB-6184-4C6D-BA4A-FD5BDB46026E}" destId="{ABCDEE5D-7F7C-47C6-A2B3-5333923C67FF}" srcOrd="0" destOrd="0" presId="urn:microsoft.com/office/officeart/2005/8/layout/radial5"/>
    <dgm:cxn modelId="{D2D48FB9-257E-47FB-8E29-5BDDD4C7D3D0}" type="presParOf" srcId="{313236D3-FFDA-4882-986B-F83421BF09A3}" destId="{C81ACDD1-3851-4027-8FFD-58E8E1C508C0}" srcOrd="6" destOrd="0" presId="urn:microsoft.com/office/officeart/2005/8/layout/radial5"/>
    <dgm:cxn modelId="{4F21C93B-A3F1-44CB-9417-978130EF30CD}" type="presParOf" srcId="{313236D3-FFDA-4882-986B-F83421BF09A3}" destId="{1C82A39B-6C51-4DF1-BB7F-44C8B5C24C92}" srcOrd="7" destOrd="0" presId="urn:microsoft.com/office/officeart/2005/8/layout/radial5"/>
    <dgm:cxn modelId="{01975C0F-4468-4515-BFF5-660235259C18}" type="presParOf" srcId="{1C82A39B-6C51-4DF1-BB7F-44C8B5C24C92}" destId="{A08D59AE-0314-4DFB-99FB-025C6D18DC51}" srcOrd="0" destOrd="0" presId="urn:microsoft.com/office/officeart/2005/8/layout/radial5"/>
    <dgm:cxn modelId="{B9D6E2B6-BC7A-4004-BC22-823BCC648D59}" type="presParOf" srcId="{313236D3-FFDA-4882-986B-F83421BF09A3}" destId="{4634F56A-3A7D-4C38-845E-EE5099E0B82E}" srcOrd="8" destOrd="0" presId="urn:microsoft.com/office/officeart/2005/8/layout/radial5"/>
    <dgm:cxn modelId="{27DF32FC-0A2F-4022-A97F-89A65D79C354}" type="presParOf" srcId="{313236D3-FFDA-4882-986B-F83421BF09A3}" destId="{DB0BCF72-32D3-4069-96DE-6988F17F656D}" srcOrd="9" destOrd="0" presId="urn:microsoft.com/office/officeart/2005/8/layout/radial5"/>
    <dgm:cxn modelId="{E28E3D43-5861-417B-B568-FDE8F9C01020}" type="presParOf" srcId="{DB0BCF72-32D3-4069-96DE-6988F17F656D}" destId="{42F826E3-A6CA-4E8A-8CCE-3881E4BE63C0}" srcOrd="0" destOrd="0" presId="urn:microsoft.com/office/officeart/2005/8/layout/radial5"/>
    <dgm:cxn modelId="{E0894D04-1B66-4F18-BBEF-24C4866F3AD3}" type="presParOf" srcId="{313236D3-FFDA-4882-986B-F83421BF09A3}" destId="{7B158E43-A864-450B-A8C2-106E08436A15}" srcOrd="10" destOrd="0" presId="urn:microsoft.com/office/officeart/2005/8/layout/radial5"/>
    <dgm:cxn modelId="{A04BCF9C-C8FB-443E-8414-400C4F224415}" type="presParOf" srcId="{313236D3-FFDA-4882-986B-F83421BF09A3}" destId="{DD6C9CFD-8E87-45FB-9932-83B4CE120E78}" srcOrd="11" destOrd="0" presId="urn:microsoft.com/office/officeart/2005/8/layout/radial5"/>
    <dgm:cxn modelId="{B2F2E110-ED47-4752-A008-8F1EA5B5FEC2}" type="presParOf" srcId="{DD6C9CFD-8E87-45FB-9932-83B4CE120E78}" destId="{A0D8BDA6-E664-414A-AF71-04814497E235}" srcOrd="0" destOrd="0" presId="urn:microsoft.com/office/officeart/2005/8/layout/radial5"/>
    <dgm:cxn modelId="{AA3C581C-ACBA-4CA8-85A3-0D09C8591826}" type="presParOf" srcId="{313236D3-FFDA-4882-986B-F83421BF09A3}" destId="{43C1D70E-2B85-4CD4-B656-5285FFE96BEF}" srcOrd="12" destOrd="0" presId="urn:microsoft.com/office/officeart/2005/8/layout/radial5"/>
    <dgm:cxn modelId="{2208F007-E3A6-4814-A4CF-A1201BE05898}" type="presParOf" srcId="{313236D3-FFDA-4882-986B-F83421BF09A3}" destId="{CE00972D-7B0A-45DB-B093-8FA5FC51A9BB}" srcOrd="13" destOrd="0" presId="urn:microsoft.com/office/officeart/2005/8/layout/radial5"/>
    <dgm:cxn modelId="{BDCA9FCF-1F20-4A2D-AF23-39086B419978}" type="presParOf" srcId="{CE00972D-7B0A-45DB-B093-8FA5FC51A9BB}" destId="{445A6540-C2DC-4EED-AAA4-9869B638A23C}" srcOrd="0" destOrd="0" presId="urn:microsoft.com/office/officeart/2005/8/layout/radial5"/>
    <dgm:cxn modelId="{DF37CA59-A2AF-49A2-8FC3-6E57D80F823B}" type="presParOf" srcId="{313236D3-FFDA-4882-986B-F83421BF09A3}" destId="{0FE2073C-9DA1-48A7-B0C3-B372BF47A0E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0046A-7F1A-43FD-9BCE-C150E530FD3C}">
      <dsp:nvSpPr>
        <dsp:cNvPr id="0" name=""/>
        <dsp:cNvSpPr/>
      </dsp:nvSpPr>
      <dsp:spPr>
        <a:xfrm>
          <a:off x="5729233" y="50950"/>
          <a:ext cx="1821663" cy="18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1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5729233" y="50950"/>
        <a:ext cx="1821663" cy="1821663"/>
      </dsp:txXfrm>
    </dsp:sp>
    <dsp:sp modelId="{5E08DC81-8DA8-4A42-9DC6-E328A1357A9C}">
      <dsp:nvSpPr>
        <dsp:cNvPr id="0" name=""/>
        <dsp:cNvSpPr/>
      </dsp:nvSpPr>
      <dsp:spPr>
        <a:xfrm>
          <a:off x="1440716" y="-2148"/>
          <a:ext cx="6834103" cy="6834103"/>
        </a:xfrm>
        <a:prstGeom prst="circularArrow">
          <a:avLst>
            <a:gd name="adj1" fmla="val 5198"/>
            <a:gd name="adj2" fmla="val 335743"/>
            <a:gd name="adj3" fmla="val 21293936"/>
            <a:gd name="adj4" fmla="val 19765630"/>
            <a:gd name="adj5" fmla="val 606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AA31DB-2410-4341-8B44-D75AA5E291AD}">
      <dsp:nvSpPr>
        <dsp:cNvPr id="0" name=""/>
        <dsp:cNvSpPr/>
      </dsp:nvSpPr>
      <dsp:spPr>
        <a:xfrm>
          <a:off x="6830754" y="3441081"/>
          <a:ext cx="1821663" cy="18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1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6830754" y="3441081"/>
        <a:ext cx="1821663" cy="1821663"/>
      </dsp:txXfrm>
    </dsp:sp>
    <dsp:sp modelId="{7E84C925-3CAC-434D-B138-33A6C9ED04F1}">
      <dsp:nvSpPr>
        <dsp:cNvPr id="0" name=""/>
        <dsp:cNvSpPr/>
      </dsp:nvSpPr>
      <dsp:spPr>
        <a:xfrm>
          <a:off x="1428756" y="-2148"/>
          <a:ext cx="6834103" cy="6834103"/>
        </a:xfrm>
        <a:prstGeom prst="circularArrow">
          <a:avLst>
            <a:gd name="adj1" fmla="val 5198"/>
            <a:gd name="adj2" fmla="val 335743"/>
            <a:gd name="adj3" fmla="val 4015418"/>
            <a:gd name="adj4" fmla="val 2252771"/>
            <a:gd name="adj5" fmla="val 606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03F39-240B-4AEE-8B51-1D45680E1728}">
      <dsp:nvSpPr>
        <dsp:cNvPr id="0" name=""/>
        <dsp:cNvSpPr/>
      </dsp:nvSpPr>
      <dsp:spPr>
        <a:xfrm>
          <a:off x="3946936" y="5536297"/>
          <a:ext cx="1821663" cy="18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1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946936" y="5536297"/>
        <a:ext cx="1821663" cy="1821663"/>
      </dsp:txXfrm>
    </dsp:sp>
    <dsp:sp modelId="{C1E94210-032A-4434-8992-1C917B17BA9F}">
      <dsp:nvSpPr>
        <dsp:cNvPr id="0" name=""/>
        <dsp:cNvSpPr/>
      </dsp:nvSpPr>
      <dsp:spPr>
        <a:xfrm>
          <a:off x="1440716" y="-2148"/>
          <a:ext cx="6834103" cy="6834103"/>
        </a:xfrm>
        <a:prstGeom prst="circularArrow">
          <a:avLst>
            <a:gd name="adj1" fmla="val 5198"/>
            <a:gd name="adj2" fmla="val 335743"/>
            <a:gd name="adj3" fmla="val 8211486"/>
            <a:gd name="adj4" fmla="val 6448839"/>
            <a:gd name="adj5" fmla="val 606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621C6-CB78-432F-BF38-300248326C08}">
      <dsp:nvSpPr>
        <dsp:cNvPr id="0" name=""/>
        <dsp:cNvSpPr/>
      </dsp:nvSpPr>
      <dsp:spPr>
        <a:xfrm>
          <a:off x="1063118" y="3441081"/>
          <a:ext cx="1821663" cy="18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100" kern="1200">
            <a:latin typeface="TH SarabunIT๙" pitchFamily="34" charset="-34"/>
            <a:cs typeface="TH SarabunIT๙" pitchFamily="34" charset="-34"/>
          </a:endParaRPr>
        </a:p>
      </dsp:txBody>
      <dsp:txXfrm>
        <a:off x="1063118" y="3441081"/>
        <a:ext cx="1821663" cy="1821663"/>
      </dsp:txXfrm>
    </dsp:sp>
    <dsp:sp modelId="{CC1D0901-D4C0-41C2-8AAF-C68601272CCE}">
      <dsp:nvSpPr>
        <dsp:cNvPr id="0" name=""/>
        <dsp:cNvSpPr/>
      </dsp:nvSpPr>
      <dsp:spPr>
        <a:xfrm>
          <a:off x="1440716" y="-2148"/>
          <a:ext cx="6834103" cy="6834103"/>
        </a:xfrm>
        <a:prstGeom prst="circularArrow">
          <a:avLst>
            <a:gd name="adj1" fmla="val 5198"/>
            <a:gd name="adj2" fmla="val 335743"/>
            <a:gd name="adj3" fmla="val 12298627"/>
            <a:gd name="adj4" fmla="val 10770321"/>
            <a:gd name="adj5" fmla="val 606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5D3EE-2E5F-4A83-8BEE-C6183249AC47}">
      <dsp:nvSpPr>
        <dsp:cNvPr id="0" name=""/>
        <dsp:cNvSpPr/>
      </dsp:nvSpPr>
      <dsp:spPr>
        <a:xfrm>
          <a:off x="2164639" y="50950"/>
          <a:ext cx="1821663" cy="1821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100" kern="1200">
            <a:latin typeface="TH SarabunIT๙" pitchFamily="34" charset="-34"/>
            <a:cs typeface="TH SarabunIT๙" pitchFamily="34" charset="-34"/>
          </a:endParaRPr>
        </a:p>
      </dsp:txBody>
      <dsp:txXfrm>
        <a:off x="2164639" y="50950"/>
        <a:ext cx="1821663" cy="1821663"/>
      </dsp:txXfrm>
    </dsp:sp>
    <dsp:sp modelId="{4CDB0D1B-D92B-472B-A827-23562811C82D}">
      <dsp:nvSpPr>
        <dsp:cNvPr id="0" name=""/>
        <dsp:cNvSpPr/>
      </dsp:nvSpPr>
      <dsp:spPr>
        <a:xfrm>
          <a:off x="1440716" y="-2148"/>
          <a:ext cx="6834103" cy="6834103"/>
        </a:xfrm>
        <a:prstGeom prst="circularArrow">
          <a:avLst>
            <a:gd name="adj1" fmla="val 5198"/>
            <a:gd name="adj2" fmla="val 335743"/>
            <a:gd name="adj3" fmla="val 16866404"/>
            <a:gd name="adj4" fmla="val 15197853"/>
            <a:gd name="adj5" fmla="val 606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93464-5E6F-45C5-A8EB-B4828E961C74}">
      <dsp:nvSpPr>
        <dsp:cNvPr id="0" name=""/>
        <dsp:cNvSpPr/>
      </dsp:nvSpPr>
      <dsp:spPr>
        <a:xfrm rot="4254431">
          <a:off x="1536143" y="4879302"/>
          <a:ext cx="1036940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036940" y="23159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F0A2-F21D-4938-8BCC-A35E72FD8833}">
      <dsp:nvSpPr>
        <dsp:cNvPr id="0" name=""/>
        <dsp:cNvSpPr/>
      </dsp:nvSpPr>
      <dsp:spPr>
        <a:xfrm rot="1845766">
          <a:off x="2249259" y="4511776"/>
          <a:ext cx="1639547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639547" y="23159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73049-56A3-4EEC-9031-5FC65BCAE05D}">
      <dsp:nvSpPr>
        <dsp:cNvPr id="0" name=""/>
        <dsp:cNvSpPr/>
      </dsp:nvSpPr>
      <dsp:spPr>
        <a:xfrm rot="324805">
          <a:off x="2360595" y="3810252"/>
          <a:ext cx="1799003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799003" y="23159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8D89-32AD-43BF-ADA2-7C890516CDD3}">
      <dsp:nvSpPr>
        <dsp:cNvPr id="0" name=""/>
        <dsp:cNvSpPr/>
      </dsp:nvSpPr>
      <dsp:spPr>
        <a:xfrm rot="20347229">
          <a:off x="2318190" y="3124178"/>
          <a:ext cx="1413696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413696" y="23159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39485-34F6-4927-8797-6D29D30F42FE}">
      <dsp:nvSpPr>
        <dsp:cNvPr id="0" name=""/>
        <dsp:cNvSpPr/>
      </dsp:nvSpPr>
      <dsp:spPr>
        <a:xfrm rot="18291103">
          <a:off x="1813322" y="2293223"/>
          <a:ext cx="1533436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533436" y="23159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EC337-B67F-404F-91F3-455A88511449}">
      <dsp:nvSpPr>
        <dsp:cNvPr id="0" name=""/>
        <dsp:cNvSpPr/>
      </dsp:nvSpPr>
      <dsp:spPr>
        <a:xfrm>
          <a:off x="87923" y="2912172"/>
          <a:ext cx="3127842" cy="18743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7B879F-24A5-444A-852C-9CB4A6D681A5}">
      <dsp:nvSpPr>
        <dsp:cNvPr id="0" name=""/>
        <dsp:cNvSpPr/>
      </dsp:nvSpPr>
      <dsp:spPr>
        <a:xfrm>
          <a:off x="2000233" y="457113"/>
          <a:ext cx="2873463" cy="1257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จำนวน 2 ครั้ง/ปี</a:t>
          </a:r>
          <a:endParaRPr lang="th-TH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2421042" y="641251"/>
        <a:ext cx="2031845" cy="889097"/>
      </dsp:txXfrm>
    </dsp:sp>
    <dsp:sp modelId="{8116F351-8861-4C41-A63E-5E88FCFD68FB}">
      <dsp:nvSpPr>
        <dsp:cNvPr id="0" name=""/>
        <dsp:cNvSpPr/>
      </dsp:nvSpPr>
      <dsp:spPr>
        <a:xfrm>
          <a:off x="3428986" y="1885869"/>
          <a:ext cx="2509843" cy="1257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องค์ประกอบ</a:t>
          </a:r>
        </a:p>
      </dsp:txBody>
      <dsp:txXfrm>
        <a:off x="3796544" y="2070007"/>
        <a:ext cx="1774727" cy="889097"/>
      </dsp:txXfrm>
    </dsp:sp>
    <dsp:sp modelId="{DC25E88B-E72C-416A-9B7E-EA78962CD44A}">
      <dsp:nvSpPr>
        <dsp:cNvPr id="0" name=""/>
        <dsp:cNvSpPr/>
      </dsp:nvSpPr>
      <dsp:spPr>
        <a:xfrm>
          <a:off x="4143377" y="3386076"/>
          <a:ext cx="2060885" cy="1257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ผู้ประเมิน</a:t>
          </a:r>
        </a:p>
      </dsp:txBody>
      <dsp:txXfrm>
        <a:off x="4445187" y="3570214"/>
        <a:ext cx="1457265" cy="889097"/>
      </dsp:txXfrm>
    </dsp:sp>
    <dsp:sp modelId="{271199EF-7581-4C74-928D-3B70341CFCE8}">
      <dsp:nvSpPr>
        <dsp:cNvPr id="0" name=""/>
        <dsp:cNvSpPr/>
      </dsp:nvSpPr>
      <dsp:spPr>
        <a:xfrm>
          <a:off x="3486137" y="4762646"/>
          <a:ext cx="2043282" cy="1257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>
              <a:latin typeface="TH SarabunIT๙" pitchFamily="34" charset="-34"/>
              <a:cs typeface="TH SarabunIT๙" pitchFamily="34" charset="-34"/>
            </a:rPr>
            <a:t>ระดับการประเมิน</a:t>
          </a:r>
          <a:endParaRPr lang="th-TH" sz="27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785369" y="4946784"/>
        <a:ext cx="1444818" cy="889097"/>
      </dsp:txXfrm>
    </dsp:sp>
    <dsp:sp modelId="{F2957DEB-82F1-48F8-9DC6-1A892C06AF58}">
      <dsp:nvSpPr>
        <dsp:cNvPr id="0" name=""/>
        <dsp:cNvSpPr/>
      </dsp:nvSpPr>
      <dsp:spPr>
        <a:xfrm>
          <a:off x="1801161" y="5357826"/>
          <a:ext cx="1257373" cy="1257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IT๙" pitchFamily="34" charset="-34"/>
              <a:cs typeface="TH SarabunIT๙" pitchFamily="34" charset="-34"/>
            </a:rPr>
            <a:t>คณะกรรมการกลั่นกรอง</a:t>
          </a:r>
          <a:endParaRPr lang="th-TH" sz="24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985299" y="5541964"/>
        <a:ext cx="889097" cy="889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8A45E-BF35-444A-8E8A-CC84A71BF0AD}">
      <dsp:nvSpPr>
        <dsp:cNvPr id="0" name=""/>
        <dsp:cNvSpPr/>
      </dsp:nvSpPr>
      <dsp:spPr>
        <a:xfrm rot="3432059">
          <a:off x="1441414" y="5204511"/>
          <a:ext cx="204354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2043548" y="24213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F0A2-F21D-4938-8BCC-A35E72FD8833}">
      <dsp:nvSpPr>
        <dsp:cNvPr id="0" name=""/>
        <dsp:cNvSpPr/>
      </dsp:nvSpPr>
      <dsp:spPr>
        <a:xfrm rot="1789691">
          <a:off x="2062682" y="4431184"/>
          <a:ext cx="159030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590308" y="24213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73049-56A3-4EEC-9031-5FC65BCAE05D}">
      <dsp:nvSpPr>
        <dsp:cNvPr id="0" name=""/>
        <dsp:cNvSpPr/>
      </dsp:nvSpPr>
      <dsp:spPr>
        <a:xfrm rot="168799">
          <a:off x="2167071" y="3693603"/>
          <a:ext cx="1580153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580153" y="24213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8D89-32AD-43BF-ADA2-7C890516CDD3}">
      <dsp:nvSpPr>
        <dsp:cNvPr id="0" name=""/>
        <dsp:cNvSpPr/>
      </dsp:nvSpPr>
      <dsp:spPr>
        <a:xfrm rot="20141944">
          <a:off x="2104471" y="2995903"/>
          <a:ext cx="1434530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434530" y="24213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39485-34F6-4927-8797-6D29D30F42FE}">
      <dsp:nvSpPr>
        <dsp:cNvPr id="0" name=""/>
        <dsp:cNvSpPr/>
      </dsp:nvSpPr>
      <dsp:spPr>
        <a:xfrm rot="18516906">
          <a:off x="1673383" y="2168429"/>
          <a:ext cx="1853663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853663" y="24213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EC337-B67F-404F-91F3-455A88511449}">
      <dsp:nvSpPr>
        <dsp:cNvPr id="0" name=""/>
        <dsp:cNvSpPr/>
      </dsp:nvSpPr>
      <dsp:spPr>
        <a:xfrm>
          <a:off x="-87059" y="2883741"/>
          <a:ext cx="3098166" cy="18565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7B879F-24A5-444A-852C-9CB4A6D681A5}">
      <dsp:nvSpPr>
        <dsp:cNvPr id="0" name=""/>
        <dsp:cNvSpPr/>
      </dsp:nvSpPr>
      <dsp:spPr>
        <a:xfrm>
          <a:off x="2225067" y="257883"/>
          <a:ext cx="2846200" cy="1245443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บัญชีเงินเดือน</a:t>
          </a:r>
          <a:endParaRPr lang="th-TH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2641883" y="440274"/>
        <a:ext cx="2012568" cy="880661"/>
      </dsp:txXfrm>
    </dsp:sp>
    <dsp:sp modelId="{8116F351-8861-4C41-A63E-5E88FCFD68FB}">
      <dsp:nvSpPr>
        <dsp:cNvPr id="0" name=""/>
        <dsp:cNvSpPr/>
      </dsp:nvSpPr>
      <dsp:spPr>
        <a:xfrm>
          <a:off x="3155757" y="1685305"/>
          <a:ext cx="2486030" cy="1245443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การกำหนด             ค่ากลางฯ</a:t>
          </a:r>
          <a:endParaRPr lang="th-TH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519828" y="1867696"/>
        <a:ext cx="1757888" cy="880661"/>
      </dsp:txXfrm>
    </dsp:sp>
    <dsp:sp modelId="{DC25E88B-E72C-416A-9B7E-EA78962CD44A}">
      <dsp:nvSpPr>
        <dsp:cNvPr id="0" name=""/>
        <dsp:cNvSpPr/>
      </dsp:nvSpPr>
      <dsp:spPr>
        <a:xfrm>
          <a:off x="3742977" y="3183868"/>
          <a:ext cx="2041332" cy="1245443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การบริหารวงเงิน</a:t>
          </a:r>
        </a:p>
      </dsp:txBody>
      <dsp:txXfrm>
        <a:off x="4041923" y="3366259"/>
        <a:ext cx="1443440" cy="880661"/>
      </dsp:txXfrm>
    </dsp:sp>
    <dsp:sp modelId="{271199EF-7581-4C74-928D-3B70341CFCE8}">
      <dsp:nvSpPr>
        <dsp:cNvPr id="0" name=""/>
        <dsp:cNvSpPr/>
      </dsp:nvSpPr>
      <dsp:spPr>
        <a:xfrm>
          <a:off x="3276083" y="4652691"/>
          <a:ext cx="2023896" cy="1245443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เกณฑ์การเลื่อนเงินเดือน</a:t>
          </a:r>
          <a:endParaRPr lang="th-TH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572476" y="4835082"/>
        <a:ext cx="1431110" cy="880661"/>
      </dsp:txXfrm>
    </dsp:sp>
    <dsp:sp modelId="{5036A4D4-0588-425F-8F2E-22DF9EB9004E}">
      <dsp:nvSpPr>
        <dsp:cNvPr id="0" name=""/>
        <dsp:cNvSpPr/>
      </dsp:nvSpPr>
      <dsp:spPr>
        <a:xfrm>
          <a:off x="2458492" y="6036297"/>
          <a:ext cx="1852846" cy="124544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/>
            <a:t>การแจ้งผล</a:t>
          </a:r>
          <a:endParaRPr lang="th-TH" sz="2200" b="1" kern="1200" dirty="0"/>
        </a:p>
      </dsp:txBody>
      <dsp:txXfrm>
        <a:off x="2729835" y="6218688"/>
        <a:ext cx="1310160" cy="880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8A45E-BF35-444A-8E8A-CC84A71BF0AD}">
      <dsp:nvSpPr>
        <dsp:cNvPr id="0" name=""/>
        <dsp:cNvSpPr/>
      </dsp:nvSpPr>
      <dsp:spPr>
        <a:xfrm rot="4128369">
          <a:off x="804023" y="5053857"/>
          <a:ext cx="1555992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555992" y="26982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F0A2-F21D-4938-8BCC-A35E72FD8833}">
      <dsp:nvSpPr>
        <dsp:cNvPr id="0" name=""/>
        <dsp:cNvSpPr/>
      </dsp:nvSpPr>
      <dsp:spPr>
        <a:xfrm rot="1789590">
          <a:off x="1633461" y="4412475"/>
          <a:ext cx="1559562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559562" y="26982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73049-56A3-4EEC-9031-5FC65BCAE05D}">
      <dsp:nvSpPr>
        <dsp:cNvPr id="0" name=""/>
        <dsp:cNvSpPr/>
      </dsp:nvSpPr>
      <dsp:spPr>
        <a:xfrm rot="168760">
          <a:off x="1735821" y="3689362"/>
          <a:ext cx="1549611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549611" y="26982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8D89-32AD-43BF-ADA2-7C890516CDD3}">
      <dsp:nvSpPr>
        <dsp:cNvPr id="0" name=""/>
        <dsp:cNvSpPr/>
      </dsp:nvSpPr>
      <dsp:spPr>
        <a:xfrm rot="20141970">
          <a:off x="1674429" y="3005331"/>
          <a:ext cx="1406869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406869" y="26982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39485-34F6-4927-8797-6D29D30F42FE}">
      <dsp:nvSpPr>
        <dsp:cNvPr id="0" name=""/>
        <dsp:cNvSpPr/>
      </dsp:nvSpPr>
      <dsp:spPr>
        <a:xfrm rot="18516988">
          <a:off x="1251817" y="2194115"/>
          <a:ext cx="1817676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817676" y="26982"/>
              </a:lnTo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EC337-B67F-404F-91F3-455A88511449}">
      <dsp:nvSpPr>
        <dsp:cNvPr id="0" name=""/>
        <dsp:cNvSpPr/>
      </dsp:nvSpPr>
      <dsp:spPr>
        <a:xfrm>
          <a:off x="-473687" y="2898778"/>
          <a:ext cx="3036834" cy="18197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7B879F-24A5-444A-852C-9CB4A6D681A5}">
      <dsp:nvSpPr>
        <dsp:cNvPr id="0" name=""/>
        <dsp:cNvSpPr/>
      </dsp:nvSpPr>
      <dsp:spPr>
        <a:xfrm>
          <a:off x="1793192" y="324379"/>
          <a:ext cx="2789856" cy="1220788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จำนวน 2 ครั้ง/ปี</a:t>
          </a:r>
          <a:endParaRPr lang="th-TH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2201757" y="503159"/>
        <a:ext cx="1972726" cy="863228"/>
      </dsp:txXfrm>
    </dsp:sp>
    <dsp:sp modelId="{8116F351-8861-4C41-A63E-5E88FCFD68FB}">
      <dsp:nvSpPr>
        <dsp:cNvPr id="0" name=""/>
        <dsp:cNvSpPr/>
      </dsp:nvSpPr>
      <dsp:spPr>
        <a:xfrm>
          <a:off x="2705619" y="1723783"/>
          <a:ext cx="2436816" cy="1220788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องค์ประกอบ</a:t>
          </a:r>
          <a:endParaRPr lang="th-TH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062482" y="1902563"/>
        <a:ext cx="1723090" cy="863228"/>
      </dsp:txXfrm>
    </dsp:sp>
    <dsp:sp modelId="{DC25E88B-E72C-416A-9B7E-EA78962CD44A}">
      <dsp:nvSpPr>
        <dsp:cNvPr id="0" name=""/>
        <dsp:cNvSpPr/>
      </dsp:nvSpPr>
      <dsp:spPr>
        <a:xfrm>
          <a:off x="3281270" y="3192964"/>
          <a:ext cx="2000921" cy="1220788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IT๙" pitchFamily="34" charset="-34"/>
              <a:cs typeface="TH SarabunIT๙" pitchFamily="34" charset="-34"/>
            </a:rPr>
            <a:t>การกำหนดข้อตกลง</a:t>
          </a:r>
        </a:p>
      </dsp:txBody>
      <dsp:txXfrm>
        <a:off x="3574298" y="3371744"/>
        <a:ext cx="1414865" cy="863228"/>
      </dsp:txXfrm>
    </dsp:sp>
    <dsp:sp modelId="{271199EF-7581-4C74-928D-3B70341CFCE8}">
      <dsp:nvSpPr>
        <dsp:cNvPr id="0" name=""/>
        <dsp:cNvSpPr/>
      </dsp:nvSpPr>
      <dsp:spPr>
        <a:xfrm>
          <a:off x="2823562" y="4632993"/>
          <a:ext cx="1983830" cy="1220788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TH SarabunIT๙" pitchFamily="34" charset="-34"/>
              <a:cs typeface="TH SarabunIT๙" pitchFamily="34" charset="-34"/>
            </a:rPr>
            <a:t>การดำเนินการประเมิน</a:t>
          </a:r>
          <a:endParaRPr lang="th-TH" sz="26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114087" y="4811773"/>
        <a:ext cx="1402780" cy="863228"/>
      </dsp:txXfrm>
    </dsp:sp>
    <dsp:sp modelId="{5036A4D4-0588-425F-8F2E-22DF9EB9004E}">
      <dsp:nvSpPr>
        <dsp:cNvPr id="0" name=""/>
        <dsp:cNvSpPr/>
      </dsp:nvSpPr>
      <dsp:spPr>
        <a:xfrm>
          <a:off x="1184230" y="5786481"/>
          <a:ext cx="1816167" cy="122078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/>
            <a:t>ระดับผลการประเมิน</a:t>
          </a:r>
          <a:endParaRPr lang="th-TH" sz="2200" b="1" kern="1200" dirty="0"/>
        </a:p>
      </dsp:txBody>
      <dsp:txXfrm>
        <a:off x="1450201" y="5965261"/>
        <a:ext cx="1284225" cy="863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245CD-2D73-41B2-8062-AA063CC1933F}">
      <dsp:nvSpPr>
        <dsp:cNvPr id="0" name=""/>
        <dsp:cNvSpPr/>
      </dsp:nvSpPr>
      <dsp:spPr>
        <a:xfrm>
          <a:off x="3044365" y="2409398"/>
          <a:ext cx="2918188" cy="1709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effectLst/>
              <a:latin typeface="TH SarabunIT๙" pitchFamily="34" charset="-34"/>
              <a:cs typeface="TH SarabunIT๙" pitchFamily="34" charset="-34"/>
            </a:rPr>
            <a:t>มาตรฐานทั่วไปการเลื่อนเงินเดือนฯ</a:t>
          </a:r>
          <a:endParaRPr lang="th-TH" sz="3600" b="1" kern="1200" dirty="0">
            <a:solidFill>
              <a:schemeClr val="bg1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3471724" y="2659807"/>
        <a:ext cx="2063470" cy="1209084"/>
      </dsp:txXfrm>
    </dsp:sp>
    <dsp:sp modelId="{271215E6-3F55-411B-8102-37DC35AA9CD8}">
      <dsp:nvSpPr>
        <dsp:cNvPr id="0" name=""/>
        <dsp:cNvSpPr/>
      </dsp:nvSpPr>
      <dsp:spPr>
        <a:xfrm rot="16030779">
          <a:off x="4322115" y="1868233"/>
          <a:ext cx="255479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4362323" y="2029715"/>
        <a:ext cx="178835" cy="369620"/>
      </dsp:txXfrm>
    </dsp:sp>
    <dsp:sp modelId="{1FE22817-6EE6-448F-ABFB-6388C2D31978}">
      <dsp:nvSpPr>
        <dsp:cNvPr id="0" name=""/>
        <dsp:cNvSpPr/>
      </dsp:nvSpPr>
      <dsp:spPr>
        <a:xfrm>
          <a:off x="3286113" y="298158"/>
          <a:ext cx="2222772" cy="1630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จำนวนครั้งการเลื่อนเงินเดือน</a:t>
          </a:r>
          <a:endParaRPr lang="th-TH" sz="2800" b="1" kern="1200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3611630" y="536965"/>
        <a:ext cx="1571738" cy="1153060"/>
      </dsp:txXfrm>
    </dsp:sp>
    <dsp:sp modelId="{A4FBC142-E67C-44EA-AE9A-37A40B1095E4}">
      <dsp:nvSpPr>
        <dsp:cNvPr id="0" name=""/>
        <dsp:cNvSpPr/>
      </dsp:nvSpPr>
      <dsp:spPr>
        <a:xfrm rot="19644799">
          <a:off x="5537489" y="2238698"/>
          <a:ext cx="177360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5541677" y="2376232"/>
        <a:ext cx="124152" cy="369620"/>
      </dsp:txXfrm>
    </dsp:sp>
    <dsp:sp modelId="{C496A8EE-EB4E-42C9-987B-8CD724A74216}">
      <dsp:nvSpPr>
        <dsp:cNvPr id="0" name=""/>
        <dsp:cNvSpPr/>
      </dsp:nvSpPr>
      <dsp:spPr>
        <a:xfrm>
          <a:off x="5522288" y="1046498"/>
          <a:ext cx="2205275" cy="17236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การกำหนด              ค่ากลางฯ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5845243" y="1298917"/>
        <a:ext cx="1559365" cy="1218785"/>
      </dsp:txXfrm>
    </dsp:sp>
    <dsp:sp modelId="{07005EDB-6184-4C6D-BA4A-FD5BDB46026E}">
      <dsp:nvSpPr>
        <dsp:cNvPr id="0" name=""/>
        <dsp:cNvSpPr/>
      </dsp:nvSpPr>
      <dsp:spPr>
        <a:xfrm rot="675509">
          <a:off x="5929374" y="3251296"/>
          <a:ext cx="111634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5929696" y="3371233"/>
        <a:ext cx="78144" cy="369620"/>
      </dsp:txXfrm>
    </dsp:sp>
    <dsp:sp modelId="{C81ACDD1-3851-4027-8FFD-58E8E1C508C0}">
      <dsp:nvSpPr>
        <dsp:cNvPr id="0" name=""/>
        <dsp:cNvSpPr/>
      </dsp:nvSpPr>
      <dsp:spPr>
        <a:xfrm>
          <a:off x="6044000" y="2993135"/>
          <a:ext cx="2385660" cy="1630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การบริหารวงเงินการเลื่อนเงินเดือน</a:t>
          </a:r>
          <a:endParaRPr lang="th-TH" sz="2800" b="1" kern="1200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6393372" y="3231942"/>
        <a:ext cx="1686916" cy="1153060"/>
      </dsp:txXfrm>
    </dsp:sp>
    <dsp:sp modelId="{1C82A39B-6C51-4DF1-BB7F-44C8B5C24C92}">
      <dsp:nvSpPr>
        <dsp:cNvPr id="0" name=""/>
        <dsp:cNvSpPr/>
      </dsp:nvSpPr>
      <dsp:spPr>
        <a:xfrm rot="3486117">
          <a:off x="4998684" y="3980888"/>
          <a:ext cx="284912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5018838" y="4067811"/>
        <a:ext cx="199438" cy="369620"/>
      </dsp:txXfrm>
    </dsp:sp>
    <dsp:sp modelId="{4634F56A-3A7D-4C38-845E-EE5099E0B82E}">
      <dsp:nvSpPr>
        <dsp:cNvPr id="0" name=""/>
        <dsp:cNvSpPr/>
      </dsp:nvSpPr>
      <dsp:spPr>
        <a:xfrm>
          <a:off x="4589573" y="4471568"/>
          <a:ext cx="2229311" cy="14440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คณะกรรมการพิจารณาการเลื่อนเงินเดือน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4916048" y="4683050"/>
        <a:ext cx="1576361" cy="1021128"/>
      </dsp:txXfrm>
    </dsp:sp>
    <dsp:sp modelId="{DB0BCF72-32D3-4069-96DE-6988F17F656D}">
      <dsp:nvSpPr>
        <dsp:cNvPr id="0" name=""/>
        <dsp:cNvSpPr/>
      </dsp:nvSpPr>
      <dsp:spPr>
        <a:xfrm rot="7157206">
          <a:off x="3784058" y="3990771"/>
          <a:ext cx="278430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3846253" y="4077551"/>
        <a:ext cx="194901" cy="369620"/>
      </dsp:txXfrm>
    </dsp:sp>
    <dsp:sp modelId="{7B158E43-A864-450B-A8C2-106E08436A15}">
      <dsp:nvSpPr>
        <dsp:cNvPr id="0" name=""/>
        <dsp:cNvSpPr/>
      </dsp:nvSpPr>
      <dsp:spPr>
        <a:xfrm>
          <a:off x="2275967" y="4471587"/>
          <a:ext cx="2186180" cy="1630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การเลื่อนเงินเดือนในอันดับเงินเดือน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2596126" y="4710394"/>
        <a:ext cx="1545862" cy="1153060"/>
      </dsp:txXfrm>
    </dsp:sp>
    <dsp:sp modelId="{DD6C9CFD-8E87-45FB-9932-83B4CE120E78}">
      <dsp:nvSpPr>
        <dsp:cNvPr id="0" name=""/>
        <dsp:cNvSpPr/>
      </dsp:nvSpPr>
      <dsp:spPr>
        <a:xfrm rot="10124506">
          <a:off x="2921713" y="3256940"/>
          <a:ext cx="143257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2964277" y="3375951"/>
        <a:ext cx="100280" cy="369620"/>
      </dsp:txXfrm>
    </dsp:sp>
    <dsp:sp modelId="{43C1D70E-2B85-4CD4-B656-5285FFE96BEF}">
      <dsp:nvSpPr>
        <dsp:cNvPr id="0" name=""/>
        <dsp:cNvSpPr/>
      </dsp:nvSpPr>
      <dsp:spPr>
        <a:xfrm>
          <a:off x="642906" y="2993127"/>
          <a:ext cx="2254309" cy="1630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ข้อมูลประกอบการเลื่อนเงินเดือน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973042" y="3231934"/>
        <a:ext cx="1594037" cy="1153060"/>
      </dsp:txXfrm>
    </dsp:sp>
    <dsp:sp modelId="{CE00972D-7B0A-45DB-B093-8FA5FC51A9BB}">
      <dsp:nvSpPr>
        <dsp:cNvPr id="0" name=""/>
        <dsp:cNvSpPr/>
      </dsp:nvSpPr>
      <dsp:spPr>
        <a:xfrm rot="12655841">
          <a:off x="3257399" y="2262357"/>
          <a:ext cx="175833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3306398" y="2399120"/>
        <a:ext cx="123083" cy="369620"/>
      </dsp:txXfrm>
    </dsp:sp>
    <dsp:sp modelId="{0FE2073C-9DA1-48A7-B0C3-B372BF47A0E0}">
      <dsp:nvSpPr>
        <dsp:cNvPr id="0" name=""/>
        <dsp:cNvSpPr/>
      </dsp:nvSpPr>
      <dsp:spPr>
        <a:xfrm>
          <a:off x="1285850" y="1162865"/>
          <a:ext cx="2142445" cy="1630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การแจ้งผลการเลื่อนเงินเดือน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1599604" y="1401672"/>
        <a:ext cx="1514937" cy="11530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245CD-2D73-41B2-8062-AA063CC1933F}">
      <dsp:nvSpPr>
        <dsp:cNvPr id="0" name=""/>
        <dsp:cNvSpPr/>
      </dsp:nvSpPr>
      <dsp:spPr>
        <a:xfrm>
          <a:off x="2829112" y="2143242"/>
          <a:ext cx="3348692" cy="2242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400" b="1" kern="1200" dirty="0" smtClean="0">
              <a:solidFill>
                <a:schemeClr val="bg1"/>
              </a:solidFill>
              <a:effectLst/>
              <a:latin typeface="TH SarabunIT๙" pitchFamily="34" charset="-34"/>
              <a:cs typeface="TH SarabunIT๙" pitchFamily="34" charset="-34"/>
            </a:rPr>
            <a:t>มาตรฐานทั่วไปการประเมินผลการปฏิบัติงาน</a:t>
          </a:r>
          <a:endParaRPr lang="th-TH" sz="3400" b="1" kern="1200" dirty="0">
            <a:solidFill>
              <a:schemeClr val="bg1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3319517" y="2471607"/>
        <a:ext cx="2367882" cy="1585485"/>
      </dsp:txXfrm>
    </dsp:sp>
    <dsp:sp modelId="{271215E6-3F55-411B-8102-37DC35AA9CD8}">
      <dsp:nvSpPr>
        <dsp:cNvPr id="0" name=""/>
        <dsp:cNvSpPr/>
      </dsp:nvSpPr>
      <dsp:spPr>
        <a:xfrm rot="16037121">
          <a:off x="4364038" y="1690623"/>
          <a:ext cx="158814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4388988" y="1837624"/>
        <a:ext cx="111170" cy="369620"/>
      </dsp:txXfrm>
    </dsp:sp>
    <dsp:sp modelId="{1FE22817-6EE6-448F-ABFB-6388C2D31978}">
      <dsp:nvSpPr>
        <dsp:cNvPr id="0" name=""/>
        <dsp:cNvSpPr/>
      </dsp:nvSpPr>
      <dsp:spPr>
        <a:xfrm>
          <a:off x="3286114" y="214311"/>
          <a:ext cx="2222772" cy="1630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จุดมุ่งหมายการประเมินฯ</a:t>
          </a:r>
          <a:endParaRPr lang="th-TH" sz="2800" b="1" kern="1200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3611631" y="453118"/>
        <a:ext cx="1571738" cy="1153060"/>
      </dsp:txXfrm>
    </dsp:sp>
    <dsp:sp modelId="{A4FBC142-E67C-44EA-AE9A-37A40B1095E4}">
      <dsp:nvSpPr>
        <dsp:cNvPr id="0" name=""/>
        <dsp:cNvSpPr/>
      </dsp:nvSpPr>
      <dsp:spPr>
        <a:xfrm rot="19656725">
          <a:off x="5762074" y="2107838"/>
          <a:ext cx="158044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5765762" y="2243742"/>
        <a:ext cx="110631" cy="369620"/>
      </dsp:txXfrm>
    </dsp:sp>
    <dsp:sp modelId="{C496A8EE-EB4E-42C9-987B-8CD724A74216}">
      <dsp:nvSpPr>
        <dsp:cNvPr id="0" name=""/>
        <dsp:cNvSpPr/>
      </dsp:nvSpPr>
      <dsp:spPr>
        <a:xfrm>
          <a:off x="5724299" y="928702"/>
          <a:ext cx="2205275" cy="17236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จำนวนครั้งการประเมินฯ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6047254" y="1181121"/>
        <a:ext cx="1559365" cy="1218785"/>
      </dsp:txXfrm>
    </dsp:sp>
    <dsp:sp modelId="{07005EDB-6184-4C6D-BA4A-FD5BDB46026E}">
      <dsp:nvSpPr>
        <dsp:cNvPr id="0" name=""/>
        <dsp:cNvSpPr/>
      </dsp:nvSpPr>
      <dsp:spPr>
        <a:xfrm rot="627511">
          <a:off x="6156807" y="3270576"/>
          <a:ext cx="98067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6157051" y="3391112"/>
        <a:ext cx="68647" cy="369620"/>
      </dsp:txXfrm>
    </dsp:sp>
    <dsp:sp modelId="{C81ACDD1-3851-4027-8FFD-58E8E1C508C0}">
      <dsp:nvSpPr>
        <dsp:cNvPr id="0" name=""/>
        <dsp:cNvSpPr/>
      </dsp:nvSpPr>
      <dsp:spPr>
        <a:xfrm>
          <a:off x="6258297" y="2993123"/>
          <a:ext cx="2385660" cy="1630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FFFF00"/>
              </a:solidFill>
              <a:effectLst/>
              <a:latin typeface="TH SarabunIT๙" pitchFamily="34" charset="-34"/>
              <a:cs typeface="TH SarabunIT๙" pitchFamily="34" charset="-34"/>
            </a:rPr>
            <a:t>องค์ประกอบการการประเมินฯ</a:t>
          </a:r>
          <a:endParaRPr lang="th-TH" sz="2800" b="1" kern="1200" dirty="0">
            <a:solidFill>
              <a:srgbClr val="FFFF00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6607669" y="3231930"/>
        <a:ext cx="1686916" cy="1153060"/>
      </dsp:txXfrm>
    </dsp:sp>
    <dsp:sp modelId="{1C82A39B-6C51-4DF1-BB7F-44C8B5C24C92}">
      <dsp:nvSpPr>
        <dsp:cNvPr id="0" name=""/>
        <dsp:cNvSpPr/>
      </dsp:nvSpPr>
      <dsp:spPr>
        <a:xfrm rot="3552058">
          <a:off x="5118322" y="4142861"/>
          <a:ext cx="184845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5131852" y="4242251"/>
        <a:ext cx="129392" cy="369620"/>
      </dsp:txXfrm>
    </dsp:sp>
    <dsp:sp modelId="{4634F56A-3A7D-4C38-845E-EE5099E0B82E}">
      <dsp:nvSpPr>
        <dsp:cNvPr id="0" name=""/>
        <dsp:cNvSpPr/>
      </dsp:nvSpPr>
      <dsp:spPr>
        <a:xfrm>
          <a:off x="4589571" y="4556689"/>
          <a:ext cx="2229311" cy="14440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การกำหนดข้อตกลง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4916046" y="4768171"/>
        <a:ext cx="1576361" cy="1021128"/>
      </dsp:txXfrm>
    </dsp:sp>
    <dsp:sp modelId="{DB0BCF72-32D3-4069-96DE-6988F17F656D}">
      <dsp:nvSpPr>
        <dsp:cNvPr id="0" name=""/>
        <dsp:cNvSpPr/>
      </dsp:nvSpPr>
      <dsp:spPr>
        <a:xfrm rot="7357114">
          <a:off x="3710300" y="4090538"/>
          <a:ext cx="134573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3741367" y="4196742"/>
        <a:ext cx="94201" cy="369620"/>
      </dsp:txXfrm>
    </dsp:sp>
    <dsp:sp modelId="{7B158E43-A864-450B-A8C2-106E08436A15}">
      <dsp:nvSpPr>
        <dsp:cNvPr id="0" name=""/>
        <dsp:cNvSpPr/>
      </dsp:nvSpPr>
      <dsp:spPr>
        <a:xfrm>
          <a:off x="2143108" y="4429158"/>
          <a:ext cx="2186180" cy="1630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ผู้ประเมินฯ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2463267" y="4667965"/>
        <a:ext cx="1545862" cy="1153060"/>
      </dsp:txXfrm>
    </dsp:sp>
    <dsp:sp modelId="{DD6C9CFD-8E87-45FB-9932-83B4CE120E78}">
      <dsp:nvSpPr>
        <dsp:cNvPr id="0" name=""/>
        <dsp:cNvSpPr/>
      </dsp:nvSpPr>
      <dsp:spPr>
        <a:xfrm rot="10150334">
          <a:off x="2706282" y="3287266"/>
          <a:ext cx="133845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2746078" y="3406700"/>
        <a:ext cx="93692" cy="369620"/>
      </dsp:txXfrm>
    </dsp:sp>
    <dsp:sp modelId="{43C1D70E-2B85-4CD4-B656-5285FFE96BEF}">
      <dsp:nvSpPr>
        <dsp:cNvPr id="0" name=""/>
        <dsp:cNvSpPr/>
      </dsp:nvSpPr>
      <dsp:spPr>
        <a:xfrm>
          <a:off x="428601" y="3012798"/>
          <a:ext cx="2254309" cy="1630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ระดับผลการประเมินฯ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758737" y="3251605"/>
        <a:ext cx="1594037" cy="1153060"/>
      </dsp:txXfrm>
    </dsp:sp>
    <dsp:sp modelId="{CE00972D-7B0A-45DB-B093-8FA5FC51A9BB}">
      <dsp:nvSpPr>
        <dsp:cNvPr id="0" name=""/>
        <dsp:cNvSpPr/>
      </dsp:nvSpPr>
      <dsp:spPr>
        <a:xfrm rot="12662121">
          <a:off x="3096425" y="2147593"/>
          <a:ext cx="125886" cy="6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 rot="10800000">
        <a:off x="3131488" y="2280534"/>
        <a:ext cx="88120" cy="369620"/>
      </dsp:txXfrm>
    </dsp:sp>
    <dsp:sp modelId="{0FE2073C-9DA1-48A7-B0C3-B372BF47A0E0}">
      <dsp:nvSpPr>
        <dsp:cNvPr id="0" name=""/>
        <dsp:cNvSpPr/>
      </dsp:nvSpPr>
      <dsp:spPr>
        <a:xfrm>
          <a:off x="1142983" y="1071568"/>
          <a:ext cx="2142445" cy="1630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rgbClr val="0000CC"/>
              </a:solidFill>
              <a:effectLst/>
              <a:latin typeface="TH SarabunIT๙" pitchFamily="34" charset="-34"/>
              <a:cs typeface="TH SarabunIT๙" pitchFamily="34" charset="-34"/>
            </a:rPr>
            <a:t>คณะกรรมการกลั่นกรองฯ</a:t>
          </a:r>
          <a:endParaRPr lang="th-TH" sz="2800" b="1" kern="1200" dirty="0">
            <a:solidFill>
              <a:srgbClr val="0000CC"/>
            </a:solidFill>
            <a:effectLst/>
            <a:latin typeface="TH SarabunIT๙" pitchFamily="34" charset="-34"/>
            <a:cs typeface="TH SarabunIT๙" pitchFamily="34" charset="-34"/>
          </a:endParaRPr>
        </a:p>
      </dsp:txBody>
      <dsp:txXfrm>
        <a:off x="1456737" y="1310375"/>
        <a:ext cx="1514937" cy="115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276-2821-4992-B5A3-A998E54E10FB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350C18-351C-4A25-8108-195EA4068E7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60824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9EA66A-FCAE-484B-BC9A-1DED88207F2D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E9F1B6-9C5F-4FF1-B1A3-DBF515E326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640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EDD21F-A06F-4912-A79A-45C5437C8C07}" type="slidenum">
              <a:rPr lang="th-TH" altLang="th-TH" smtClean="0"/>
              <a:pPr/>
              <a:t>1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63454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10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176960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11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16027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12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800705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13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25487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14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0068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15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117685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16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649556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17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82132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18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87734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19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05124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896630-1F4D-45B1-90C4-9A9294BAFEEF}" type="slidenum">
              <a:rPr lang="th-TH" altLang="th-TH" smtClean="0"/>
              <a:pPr/>
              <a:t>2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430193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20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4248191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21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957754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22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56108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23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532185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24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864286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25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898164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26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661559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27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85402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28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987051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29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10087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896630-1F4D-45B1-90C4-9A9294BAFEEF}" type="slidenum">
              <a:rPr lang="th-TH" altLang="th-TH" smtClean="0"/>
              <a:pPr/>
              <a:t>3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421168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30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598111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31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623613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32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284554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33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4290936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34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082326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35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979595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36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092805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37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364314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38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26667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39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424339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896630-1F4D-45B1-90C4-9A9294BAFEEF}" type="slidenum">
              <a:rPr lang="th-TH" altLang="th-TH" smtClean="0"/>
              <a:pPr/>
              <a:t>4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829944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40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2877251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41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4104379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42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36655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896630-1F4D-45B1-90C4-9A9294BAFEEF}" type="slidenum">
              <a:rPr lang="th-TH" altLang="th-TH" smtClean="0"/>
              <a:pPr/>
              <a:t>5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95533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E57744-1553-4593-AE4D-7672909035CC}" type="slidenum">
              <a:rPr lang="th-TH" altLang="th-TH" smtClean="0"/>
              <a:pPr/>
              <a:t>6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06236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7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243662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E57744-1553-4593-AE4D-7672909035CC}" type="slidenum">
              <a:rPr lang="th-TH" altLang="th-TH" smtClean="0"/>
              <a:pPr/>
              <a:t>8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359933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27495-CDBD-40EF-B2C6-08DF9380C9B6}" type="slidenum">
              <a:rPr lang="th-TH" altLang="th-TH" smtClean="0"/>
              <a:pPr/>
              <a:t>9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xmlns="" val="17339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C712-B78F-404A-B92B-35EF3C61EFD4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272E3-3BFD-4BCF-A37A-03F50ABA83E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D97F-5653-4937-B56C-28AE889BE076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B86E-1B9A-41FA-B2DD-CFA57EAB5A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20ED-C81E-460B-9CF1-406E47840EDE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6F9-65D9-41E4-8026-AB65E97B25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ED40-5991-4169-BC51-EA593D503347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70B9-73BD-408B-B325-183F482019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82E6-15F9-429A-B45D-1E3D35145DEB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7B34E-9A7C-4991-8A6F-3FCD817E11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F286-CE12-4FB5-BECD-650412619439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97AF-3D07-4E4B-8EE6-F9BA392FF1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06C2-52FD-4816-A402-42916B0A6E1F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8EB9-2614-4C6A-B10C-EE363FE418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F008-F576-4717-ADBE-8E0CA97A08A3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D89A-5E52-45AD-9750-3E724D9227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17F6-D710-4916-8E4C-061363130567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64C8-5AB4-416E-B451-C8D17FAB30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46CB-0927-43BA-BD04-85ACE18FD9E2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A8D7-FE9B-4064-9AC5-5169691682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6729-F447-45E0-BB90-7824E5E105D9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0E15-BF84-40D6-81F6-43F994920C2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DDE6E-C406-4402-A5F3-C5954979ACAA}" type="datetimeFigureOut">
              <a:rPr lang="th-TH"/>
              <a:pPr>
                <a:defRPr/>
              </a:pPr>
              <a:t>28/03/62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96F837-8F0B-42AF-8C02-C1C8DFE51E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2.xml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slide" Target="slide10.xml"/><Relationship Id="rId18" Type="http://schemas.openxmlformats.org/officeDocument/2006/relationships/slide" Target="slide19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6.xml"/><Relationship Id="rId16" Type="http://schemas.openxmlformats.org/officeDocument/2006/relationships/slide" Target="slide16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slide" Target="slide11.xml"/><Relationship Id="rId5" Type="http://schemas.openxmlformats.org/officeDocument/2006/relationships/diagramQuickStyle" Target="../diagrams/quickStyle6.xml"/><Relationship Id="rId15" Type="http://schemas.openxmlformats.org/officeDocument/2006/relationships/slide" Target="slide15.xml"/><Relationship Id="rId10" Type="http://schemas.openxmlformats.org/officeDocument/2006/relationships/diagramColors" Target="../diagrams/colors7.xml"/><Relationship Id="rId19" Type="http://schemas.microsoft.com/office/2007/relationships/diagramDrawing" Target="../diagrams/drawing6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slide" Target="slide23.xml"/><Relationship Id="rId18" Type="http://schemas.microsoft.com/office/2007/relationships/diagramDrawing" Target="../diagrams/drawing8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8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slide" Target="slide21.xml"/><Relationship Id="rId5" Type="http://schemas.openxmlformats.org/officeDocument/2006/relationships/diagramQuickStyle" Target="../diagrams/quickStyle8.xml"/><Relationship Id="rId15" Type="http://schemas.openxmlformats.org/officeDocument/2006/relationships/slide" Target="slide25.xml"/><Relationship Id="rId10" Type="http://schemas.openxmlformats.org/officeDocument/2006/relationships/diagramColors" Target="../diagrams/colors9.xml"/><Relationship Id="rId19" Type="http://schemas.microsoft.com/office/2007/relationships/diagramDrawing" Target="../diagrams/drawing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Relationship Id="rId1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-428628" y="-24"/>
          <a:ext cx="9715536" cy="735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643042" y="1285860"/>
            <a:ext cx="5572164" cy="3857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th-TH" sz="4000" b="1" dirty="0" smtClean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>
              <a:defRPr/>
            </a:pP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มาตรฐาน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ทั่วไป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เกี่ยวกับการ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เลื่อนเงินเดือนและการประเมินผล</a:t>
            </a:r>
            <a:r>
              <a:rPr lang="th-TH" sz="4000" b="1" spc="-100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การปฏิบัติงานข้าราชการหรือพนักงานครู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และบุคลากรทางการศึกษา </a:t>
            </a:r>
            <a:r>
              <a:rPr lang="th-TH" sz="40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อปท.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สำหรับตำแหน่งในระบบ</a:t>
            </a:r>
            <a:r>
              <a:rPr lang="th-TH" sz="40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วิทย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ฐานะ</a:t>
            </a:r>
            <a:endParaRPr lang="en-US" sz="4000" dirty="0" smtClean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052" name="Picture 4" descr="C:\Users\DLA\Desktop\4959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0"/>
            <a:ext cx="30718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1000120"/>
            <a:ext cx="9144000" cy="4857760"/>
          </a:xfrm>
          <a:prstGeom prst="rect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33400" lvl="1" indent="-55563">
              <a:lnSpc>
                <a:spcPct val="85000"/>
              </a:lnSpc>
              <a:spcBef>
                <a:spcPts val="9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en-US" sz="4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33400" lvl="1" indent="-55563" algn="ctr">
              <a:lnSpc>
                <a:spcPct val="85000"/>
              </a:lnSpc>
              <a:spcBef>
                <a:spcPts val="9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5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การแบ่งกลุ่มเพื่อบริหารวงเงิน </a:t>
            </a:r>
            <a:endParaRPr lang="th-TH" sz="5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33400" lvl="1" indent="-55563">
              <a:lnSpc>
                <a:spcPct val="85000"/>
              </a:lnSpc>
              <a:spcBef>
                <a:spcPts val="120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4400" b="1" u="sng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</a:t>
            </a:r>
            <a:r>
              <a:rPr lang="th-TH" sz="4400" b="1" u="sng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en-US" sz="4400" b="1" u="sng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4400" b="1" u="sng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กลุ่มที่รับเงินเดือนอันดับ ครู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ผู้ช่วย คศ.</a:t>
            </a:r>
            <a:r>
              <a:rPr lang="en-US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33400" lvl="1" indent="1343025">
              <a:lnSpc>
                <a:spcPct val="85000"/>
              </a:lnSpc>
              <a:spcBef>
                <a:spcPts val="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คศ. </a:t>
            </a:r>
            <a:r>
              <a:rPr lang="en-US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คศ.</a:t>
            </a:r>
            <a:r>
              <a:rPr lang="en-US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3</a:t>
            </a:r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33400" lvl="1" indent="-55563">
              <a:lnSpc>
                <a:spcPct val="85000"/>
              </a:lnSpc>
              <a:spcBef>
                <a:spcPts val="0"/>
              </a:spcBef>
              <a:buSzPct val="100000"/>
              <a:tabLst>
                <a:tab pos="533400" algn="l"/>
                <a:tab pos="893763" algn="l"/>
                <a:tab pos="1808163" algn="l"/>
                <a:tab pos="2722563" algn="l"/>
                <a:tab pos="3636963" algn="l"/>
                <a:tab pos="4551363" algn="l"/>
                <a:tab pos="5465763" algn="l"/>
                <a:tab pos="6380163" algn="l"/>
                <a:tab pos="7294563" algn="l"/>
                <a:tab pos="8208963" algn="l"/>
                <a:tab pos="9123363" algn="l"/>
                <a:tab pos="10037763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th-TH" sz="4400" b="1" u="sng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</a:t>
            </a:r>
            <a:r>
              <a:rPr lang="th-TH" sz="4400" b="1" u="sng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en-US" sz="4400" b="1" u="sng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กลุ่มที่รับเงินเดือนอันดับ 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คศ. </a:t>
            </a:r>
            <a:r>
              <a:rPr lang="en-US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คศ.</a:t>
            </a:r>
            <a:r>
              <a:rPr lang="en-US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000" y="124172"/>
            <a:ext cx="9036496" cy="661719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176213" algn="ctr">
              <a:spcAft>
                <a:spcPts val="0"/>
              </a:spcAft>
              <a:tabLst>
                <a:tab pos="900430" algn="l"/>
                <a:tab pos="1170305" algn="l"/>
                <a:tab pos="1260475" algn="l"/>
              </a:tabLst>
            </a:pPr>
            <a:r>
              <a:rPr lang="th-TH" sz="48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การบริหารวงเงินเพื่อใช้เลื่อน</a:t>
            </a:r>
            <a:r>
              <a:rPr lang="th-TH" sz="48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เงินเดือน</a:t>
            </a:r>
          </a:p>
          <a:p>
            <a:pPr marL="176213" algn="ctr">
              <a:spcAft>
                <a:spcPts val="0"/>
              </a:spcAft>
              <a:tabLst>
                <a:tab pos="900430" algn="l"/>
                <a:tab pos="1170305" algn="l"/>
                <a:tab pos="1260475" algn="l"/>
              </a:tabLst>
            </a:pPr>
            <a:r>
              <a:rPr lang="th-TH" sz="48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ของกลุ่ม</a:t>
            </a:r>
            <a:r>
              <a:rPr lang="th-TH" sz="48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ที่ 1 และ กลุ่มที่ 2 </a:t>
            </a:r>
            <a:endParaRPr lang="th-TH" sz="4800" b="1" dirty="0" smtClean="0">
              <a:solidFill>
                <a:srgbClr val="FFFF00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176213" algn="thaiDist">
              <a:spcBef>
                <a:spcPts val="600"/>
              </a:spcBef>
              <a:spcAft>
                <a:spcPts val="600"/>
              </a:spcAft>
              <a:tabLst>
                <a:tab pos="900430" algn="l"/>
                <a:tab pos="1170305" algn="l"/>
                <a:tab pos="1260475" algn="l"/>
              </a:tabLst>
            </a:pPr>
            <a:r>
              <a:rPr lang="th-TH" sz="32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ให้</a:t>
            </a:r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แยกวงเงินการเลื่อนเงินเดือนออกเป็น 2 กลุ่ม ดังนี้</a:t>
            </a:r>
            <a:endParaRPr lang="en-US" sz="3200" b="1" dirty="0">
              <a:solidFill>
                <a:schemeClr val="bg1"/>
              </a:solidFill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176213" indent="449263" algn="thaiDist">
              <a:spcAft>
                <a:spcPts val="0"/>
              </a:spcAft>
              <a:tabLst>
                <a:tab pos="900430" algn="l"/>
                <a:tab pos="1170305" algn="l"/>
                <a:tab pos="1530350" algn="l"/>
              </a:tabLst>
            </a:pPr>
            <a:r>
              <a:rPr lang="th-TH" sz="4400" b="1" u="sng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กลุ่ม</a:t>
            </a:r>
            <a:r>
              <a:rPr lang="th-TH" sz="4400" b="1" u="sng" dirty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ที่ 1 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ครูผู้ดูแลเด็ก หัวหน้าศูนย์พัฒนาเด็กเล็ก                 ครูผู้ช่วย และครู (สาย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งานการ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สอน)</a:t>
            </a:r>
          </a:p>
          <a:p>
            <a:pPr marL="176213" indent="449263">
              <a:spcAft>
                <a:spcPts val="0"/>
              </a:spcAft>
              <a:tabLst>
                <a:tab pos="900430" algn="l"/>
                <a:tab pos="1170305" algn="l"/>
                <a:tab pos="1530350" algn="l"/>
              </a:tabLst>
            </a:pPr>
            <a:r>
              <a:rPr lang="th-TH" sz="4400" b="1" u="sng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กลุ่มที่ </a:t>
            </a:r>
            <a:r>
              <a:rPr lang="en-US" sz="4400" b="1" u="sng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2 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ผู้อำนวยการสถานศึกษา 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รองผู้อำนวยการ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สถานศึกษา และศึกษานิเทศก์ </a:t>
            </a:r>
          </a:p>
          <a:p>
            <a:pPr marL="176213" indent="449263" algn="thaiDist">
              <a:spcAft>
                <a:spcPts val="0"/>
              </a:spcAft>
              <a:tabLst>
                <a:tab pos="900430" algn="l"/>
                <a:tab pos="1170305" algn="l"/>
                <a:tab pos="1530350" algn="l"/>
              </a:tabLst>
            </a:pPr>
            <a:r>
              <a:rPr lang="th-TH" sz="36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ทั้งนี้ </a:t>
            </a:r>
            <a:r>
              <a:rPr lang="th-TH" sz="36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ให้เลื่อนเงินเดือนข้าราชการ</a:t>
            </a:r>
            <a:r>
              <a:rPr lang="th-TH" sz="36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ครูฯ </a:t>
            </a:r>
            <a:r>
              <a:rPr lang="th-TH" sz="36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ภายในวงเงินของแต่ละตำแหน่งก่อน หากวงเงินเดือนของตำแหน่ง</a:t>
            </a:r>
            <a:r>
              <a:rPr lang="th-TH" sz="36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ใดมี</a:t>
            </a:r>
            <a:r>
              <a:rPr lang="th-TH" sz="36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เหลือจึงสามารถเกลี่ยไปให้ตำแหน่งอื่นได้</a:t>
            </a:r>
            <a:endParaRPr lang="en-US" sz="3600" b="1" dirty="0">
              <a:solidFill>
                <a:srgbClr val="FFFF00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0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5720" y="642918"/>
          <a:ext cx="8643998" cy="4937760"/>
        </p:xfrm>
        <a:graphic>
          <a:graphicData uri="http://schemas.openxmlformats.org/drawingml/2006/table">
            <a:tbl>
              <a:tblPr/>
              <a:tblGrid>
                <a:gridCol w="3429024"/>
                <a:gridCol w="5214974"/>
              </a:tblGrid>
              <a:tr h="293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36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36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8413">
                <a:tc>
                  <a:txBody>
                    <a:bodyPr/>
                    <a:lstStyle/>
                    <a:p>
                      <a:pPr marL="0" marR="0" indent="14160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  <a:defRPr/>
                      </a:pPr>
                      <a:r>
                        <a:rPr lang="en-US" sz="36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 </a:t>
                      </a:r>
                      <a:r>
                        <a:rPr lang="th-TH" sz="36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เช่นเดียวกัน -</a:t>
                      </a:r>
                      <a:endParaRPr lang="en-US" sz="3600" b="1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6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ให้เลื่อนปีละสองครั้ง ดังนี้</a:t>
                      </a:r>
                      <a:endParaRPr lang="en-US" sz="3600" b="1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4160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6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ครั้งที่ 1 </a:t>
                      </a:r>
                      <a:r>
                        <a:rPr lang="th-TH" sz="3600" b="1" spc="-100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เป็นการเลื่อนขั้นเงินเดือนสำหรับการปฏิบัติราชการในครึ่งปีแรก โดยให้เลื่อนในวันที่ 1 เมษายนของปีที่ได้เลื่อน</a:t>
                      </a:r>
                      <a:endParaRPr lang="en-US" sz="3600" b="1" spc="-100" baseline="0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4160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6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ครั้งที่ 2 </a:t>
                      </a:r>
                      <a:r>
                        <a:rPr lang="th-TH" sz="36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เป็นการเลื่อนขั้นเงินเดือนสำหรับการปฏิบัติราชการในครึ่งปีหลัง โดยให้เลื่อนในวันที่ 1 ตุลาคมของปีถัดไป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715404" y="6143653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51520" y="620688"/>
            <a:ext cx="8640960" cy="503214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endParaRPr lang="th-TH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8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จำนวนครั้งในการเลื่อนเงินเดือนต่อปี</a:t>
            </a:r>
          </a:p>
          <a:p>
            <a:pPr algn="thaiDist">
              <a:spcBef>
                <a:spcPts val="600"/>
              </a:spcBef>
              <a:spcAft>
                <a:spcPts val="60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ให้</a:t>
            </a: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เลื่อนปีละสองครั้ง ดังนี้</a:t>
            </a:r>
            <a:endParaRPr lang="en-US" sz="44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41605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ครั้งที่ 1 </a:t>
            </a:r>
            <a:r>
              <a:rPr lang="th-TH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เป็นการเลื่อนขั้นเงินเดือนสำหรับการปฏิบัติราชการในครึ่งปีแรก โดยให้เลื่อนในวันที่ 1 เมษายนของปีที่ได้เลื่อน</a:t>
            </a:r>
            <a:endParaRPr lang="en-US" sz="4000" b="1" spc="-100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41605" algn="thaiDist">
              <a:spcBef>
                <a:spcPts val="600"/>
              </a:spcBef>
              <a:spcAft>
                <a:spcPts val="60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ครั้งที่ 2 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เป็นการเลื่อนขั้นเงินเดือนสำหรับการปฏิบัติราชการในครึ่งปีหลัง โดยให้เลื่อนในวันที่ 1 ตุลาคมของปี</a:t>
            </a: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ถัดไป</a:t>
            </a:r>
          </a:p>
          <a:p>
            <a:pPr indent="141605" algn="thaiDist">
              <a:spcBef>
                <a:spcPts val="600"/>
              </a:spcBef>
              <a:spcAft>
                <a:spcPts val="60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endParaRPr lang="th-TH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54622"/>
              </p:ext>
            </p:extLst>
          </p:nvPr>
        </p:nvGraphicFramePr>
        <p:xfrm>
          <a:off x="214282" y="1285860"/>
          <a:ext cx="8715436" cy="2743200"/>
        </p:xfrm>
        <a:graphic>
          <a:graphicData uri="http://schemas.openxmlformats.org/drawingml/2006/table">
            <a:tbl>
              <a:tblPr/>
              <a:tblGrid>
                <a:gridCol w="3571900"/>
                <a:gridCol w="5143536"/>
              </a:tblGrid>
              <a:tr h="293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มาตรฐานทั่วไปเดิม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มาตรฐานทั่วไปใหม่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60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- ไม่มีการกำหนด -</a:t>
                      </a:r>
                      <a:endParaRPr lang="en-US" sz="3600" b="1" dirty="0">
                        <a:latin typeface="CordiaUPC"/>
                        <a:ea typeface="Cordia New"/>
                        <a:cs typeface="Angsan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ให้ </a:t>
                      </a:r>
                      <a:r>
                        <a:rPr lang="th-TH" sz="3600" b="1" dirty="0" smtClean="0">
                          <a:latin typeface="CordiaUPC"/>
                          <a:ea typeface="Cordia New"/>
                          <a:cs typeface="TH SarabunIT๙"/>
                        </a:rPr>
                        <a:t>ก.กลาง </a:t>
                      </a: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กำหนด</a:t>
                      </a:r>
                      <a:r>
                        <a:rPr lang="th-TH" sz="3600" b="1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ค่ากลาง </a:t>
                      </a: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               ฐาน</a:t>
                      </a:r>
                      <a:r>
                        <a:rPr lang="th-TH" sz="3600" b="1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ในการคำนวณ ช่วงเงินเดือน </a:t>
                      </a: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และ</a:t>
                      </a:r>
                      <a:r>
                        <a:rPr lang="th-TH" sz="3600" b="1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วงเงินในการเลื่อน</a:t>
                      </a: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เงินเดือน</a:t>
                      </a:r>
                      <a:r>
                        <a:rPr lang="th-TH" sz="3600" b="1" dirty="0" smtClean="0">
                          <a:latin typeface="CordiaUPC"/>
                          <a:ea typeface="Cordia New"/>
                          <a:cs typeface="TH SarabunIT๙"/>
                        </a:rPr>
                        <a:t>ข้าราชการหรือพนักงานครูฯ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548680"/>
            <a:ext cx="8784976" cy="550920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176213" algn="thaiDist">
              <a:spcAft>
                <a:spcPts val="0"/>
              </a:spcAft>
            </a:pPr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  <a:p>
            <a:pPr marL="176213" algn="thaiDist">
              <a:spcAft>
                <a:spcPts val="0"/>
              </a:spcAft>
            </a:pP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ให้ 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ก.กลาง 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กำหนดองค์ประกอบสำคัญในการ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เลื่อนเงินเดือนข้าราชการหรือพนักงานครูฯ</a:t>
            </a:r>
            <a:endParaRPr 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  <a:p>
            <a:pPr marL="2149475">
              <a:spcAft>
                <a:spcPts val="0"/>
              </a:spcAft>
              <a:buAutoNum type="arabicPeriod"/>
            </a:pP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 ค่ากลาง</a:t>
            </a:r>
          </a:p>
          <a:p>
            <a:pPr marL="2149475">
              <a:spcAft>
                <a:spcPts val="0"/>
              </a:spcAft>
              <a:buAutoNum type="arabicPeriod"/>
            </a:pP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 ฐาน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ในการคำนวณ </a:t>
            </a:r>
            <a:endParaRPr lang="th-TH" sz="4400" b="1" dirty="0" smtClean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  <a:p>
            <a:pPr marL="2149475">
              <a:spcAft>
                <a:spcPts val="0"/>
              </a:spcAft>
              <a:buAutoNum type="arabicPeriod"/>
            </a:pP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 ช่วงเงินเดือน</a:t>
            </a:r>
          </a:p>
          <a:p>
            <a:pPr marL="2149475">
              <a:spcAft>
                <a:spcPts val="0"/>
              </a:spcAft>
              <a:buAutoNum type="arabicPeriod"/>
            </a:pP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 วงเงิน</a:t>
            </a: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ในการเลื่อน</a:t>
            </a:r>
            <a:r>
              <a:rPr lang="th-TH" sz="44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เงินเดือน</a:t>
            </a:r>
          </a:p>
          <a:p>
            <a:pPr marL="2149475">
              <a:spcAft>
                <a:spcPts val="0"/>
              </a:spcAft>
              <a:buAutoNum type="arabicPeriod"/>
            </a:pPr>
            <a:endParaRPr lang="en-US" sz="4400" b="1" dirty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ลูกศรขวา 6">
            <a:hlinkClick r:id="rId4" action="ppaction://hlinksldjump"/>
          </p:cNvPr>
          <p:cNvSpPr/>
          <p:nvPr/>
        </p:nvSpPr>
        <p:spPr>
          <a:xfrm>
            <a:off x="8535892" y="5937039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76" y="250746"/>
          <a:ext cx="8786842" cy="6107212"/>
        </p:xfrm>
        <a:graphic>
          <a:graphicData uri="http://schemas.openxmlformats.org/drawingml/2006/table">
            <a:tbl>
              <a:tblPr/>
              <a:tblGrid>
                <a:gridCol w="4286248"/>
                <a:gridCol w="4500594"/>
              </a:tblGrid>
              <a:tr h="559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237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 </a:t>
                      </a:r>
                      <a:r>
                        <a:rPr lang="th-TH" sz="2800" b="1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กำหนด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โควตาและวงเงินเลื่อนขั้นเงินเดือน ดังนี้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“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โควตา” หมายความว่า ร้อยละ 15 ของจำนวนข้าราชการหรือลูกจ้างประจำที่ครองตำแหน่งอยู่ ณ วันที่ 1 มีนาคม หากคำนวณแล้วมีเศษถึงครึ่งให้ปัดเป็นจำนวนเต็ม ถ้าไม่ถึงครึ่งให้ปัดทิ้ง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“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วงเงินเลื่อนขั้นเงินเดือน” หมายความว่า จำนวนเงินร้อยละ 6 ของอัตราเงินเดือนของข้าราชการที่ครองตำแหน่งอยู่ ณ วันที่ 1 กันยายน 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การเลื่อน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เงินเดือนข้าราชการหรือพนักงานครูฯ แต่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ละคนในแต่ละครั้ง ให้เลื่อนได้ในอัตราไม่เกินร้อยละหกของฐานในการคำนวณ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(ห้ามมิให้ใช้วิธีการหารเฉลี่ยเพื่อให้ทุกคนได้รับการเลื่อนเงินเดือนในอัตราร้อยละที่เท่ากัน)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 </a:t>
                      </a:r>
                      <a:r>
                        <a:rPr lang="th-TH" sz="2800" b="1" u="sng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ประกาศ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อัตราร้อยละของฐานในการคำนวณที่ได้ใช้เป็นเกณฑ์ในการคำนวณเพื่อเลื่อนเงินเดือน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โดยต้องประกาศให้ทราบเป็นการทั่วไปอย่างช้าที่สุดพร้อมกับการมีคำสั่งเลื่อนเงินเดือน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spc="-7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การคำนวณเงินสำหรับการเลื่อน</a:t>
                      </a:r>
                      <a:r>
                        <a:rPr lang="th-TH" sz="2800" b="1" u="sng" spc="-10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เงินเดือนถ้ามีเศษไม่ถึงสิบบาทให้ปัดเป็นสิบบาท</a:t>
                      </a:r>
                      <a:endParaRPr lang="en-US" sz="2800" b="1" u="sng" dirty="0">
                        <a:solidFill>
                          <a:srgbClr val="FF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3470" y="188640"/>
            <a:ext cx="8856984" cy="624786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indent="111125" algn="ctr"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การบริหารการเลื่อนเงินเดือน</a:t>
            </a:r>
            <a:endParaRPr lang="en-US" sz="40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11125" algn="thaiDist"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การเลื่อนเงินเดือนข้าราชการหรือพนักงานครูฯ แต่ละคนในแต่ละครั้ง ให้เลื่อนได้ในอัตราไม่เกินร้อยละหกของฐานในการคำนวณ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(ห้ามมิให้ใช้วิธีการหารเฉลี่ยเพื่อให้ทุกคนได้รับการเลื่อนเงินเดือนในอัตราร้อยละที่เท่ากัน)</a:t>
            </a:r>
            <a:endParaRPr lang="en-US" sz="32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11125" algn="thaiDist">
              <a:spcAft>
                <a:spcPts val="0"/>
              </a:spcAft>
            </a:pPr>
            <a:r>
              <a:rPr lang="en-US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</a:t>
            </a:r>
            <a:r>
              <a:rPr lang="th-TH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ให้ อปท. ประกาศอัตราร้อยละของฐานในการคำนวณที่ได้ใช้เป็นเกณฑ์ในการคำนวณเพื่อเลื่อนเงินเดือน</a:t>
            </a:r>
            <a:r>
              <a:rPr lang="th-TH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โดยต้องประกาศให้ทราบเป็นการทั่วไปอย่างช้าที่สุดพร้อมกับการมีคำสั่งเลื่อนเงินเดือน</a:t>
            </a:r>
            <a:endParaRPr lang="en-US" sz="4000" b="1" spc="-100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11125" algn="thaiDist">
              <a:spcAft>
                <a:spcPts val="0"/>
              </a:spcAft>
            </a:pPr>
            <a:r>
              <a:rPr lang="en-US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3</a:t>
            </a: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spc="-7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การคำนวณเงินสำหรับการเลื่อน</a:t>
            </a:r>
            <a:r>
              <a:rPr lang="th-TH" sz="4000" b="1" u="sng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เงินเดือนถ้ามีเศษไม่ถึงสิบบาทให้ปัดเป็นสิบบาท</a:t>
            </a:r>
            <a:endParaRPr lang="en-US" sz="4000" b="1" u="sng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49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5"/>
          <p:cNvSpPr/>
          <p:nvPr/>
        </p:nvSpPr>
        <p:spPr>
          <a:xfrm>
            <a:off x="214282" y="2214554"/>
            <a:ext cx="8572560" cy="286232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“แต่ละคน” “ในแต่ละครั้ง”</a:t>
            </a:r>
          </a:p>
          <a:p>
            <a:pPr algn="ctr"/>
            <a:r>
              <a:rPr lang="th-TH" sz="6000" b="1" dirty="0" smtClean="0">
                <a:solidFill>
                  <a:srgbClr val="FFFF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“ให้เลื่อนได้ในอัตราไม่เกินร้อยละหก ของฐานในการคำนวณ”</a:t>
            </a:r>
            <a:endParaRPr lang="th-TH" sz="6000" dirty="0">
              <a:solidFill>
                <a:srgbClr val="FFFF00"/>
              </a:solidFill>
            </a:endParaRPr>
          </a:p>
        </p:txBody>
      </p:sp>
      <p:sp>
        <p:nvSpPr>
          <p:cNvPr id="11" name="ลูกศรขวา 4">
            <a:hlinkClick r:id="rId4" action="ppaction://hlinksldjump"/>
          </p:cNvPr>
          <p:cNvSpPr/>
          <p:nvPr/>
        </p:nvSpPr>
        <p:spPr>
          <a:xfrm>
            <a:off x="8723933" y="6218629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869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412626"/>
              </p:ext>
            </p:extLst>
          </p:nvPr>
        </p:nvGraphicFramePr>
        <p:xfrm>
          <a:off x="142876" y="142877"/>
          <a:ext cx="8929718" cy="6500833"/>
        </p:xfrm>
        <a:graphic>
          <a:graphicData uri="http://schemas.openxmlformats.org/drawingml/2006/table">
            <a:tbl>
              <a:tblPr/>
              <a:tblGrid>
                <a:gridCol w="4071934"/>
                <a:gridCol w="4857784"/>
              </a:tblGrid>
              <a:tr h="557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3618">
                <a:tc>
                  <a:txBody>
                    <a:bodyPr/>
                    <a:lstStyle/>
                    <a:p>
                      <a:pPr marL="21590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ให้นายก </a:t>
                      </a:r>
                      <a:r>
                        <a:rPr lang="th-TH" sz="2800" b="1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แต่งตั้งคณะกรรมการพิจารณาเลื่อนขั้น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เงินเดือนข้าราชการหรือพนักงานฯ 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ประกอบด้วย ประธานกรรมการ และหัวหน้าส่วนราชการ ไม่น้อยกว่า 3 คน เป็นกรรมการ 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marL="21590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2800" b="1" spc="-8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ในกรณี</a:t>
                      </a:r>
                      <a:r>
                        <a:rPr lang="th-TH" sz="2800" b="1" spc="-8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ที่ </a:t>
                      </a:r>
                      <a:r>
                        <a:rPr lang="th-TH" sz="2800" b="1" spc="-80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spc="-8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ใด</a:t>
                      </a:r>
                      <a:r>
                        <a:rPr lang="th-TH" sz="2800" b="1" spc="-8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มีสถานศึกษาในสังกัดให้แต่งตั้งผู้บริหารสถานศึกษาร่วมเป็นกรรมการด้วย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marL="21590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 ทั้งนี้ 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ให้ข้าราชการหรือพนักงานฯ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ที่รับผิดชอบงานการเจ้าหน้าที่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ของ </a:t>
                      </a:r>
                      <a:r>
                        <a:rPr lang="th-TH" sz="2800" b="1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เป็นเลขานุการ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ให้นายก </a:t>
                      </a:r>
                      <a:r>
                        <a:rPr lang="th-TH" sz="2800" b="1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แต่งตั้ง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คณะกรรมการพิจารณาเลื่อน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เงินเดือน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ข้าราชการหรือพนักงานครูฯ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จำนวนไม่น้อยกว่า </a:t>
                      </a:r>
                      <a:r>
                        <a:rPr lang="en-US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คน ประกอบด้วย 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รอง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นายก </a:t>
                      </a:r>
                      <a:r>
                        <a:rPr lang="th-TH" sz="2800" b="1" u="sng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หรือ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หัวหน้าส่วนราชการ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ของ </a:t>
                      </a:r>
                      <a:r>
                        <a:rPr lang="th-TH" sz="2800" b="1" u="sng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ที่ได้รับมอบหมาย เป็นประธานกรรมการ </a:t>
                      </a:r>
                      <a:endParaRPr lang="en-US" sz="2800" b="1" u="sng" dirty="0">
                        <a:solidFill>
                          <a:srgbClr val="FF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หัวหน้าส่วนราชการหรือผู้บริหารสถานศึกษา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ของ </a:t>
                      </a:r>
                      <a:r>
                        <a:rPr lang="th-TH" sz="2800" b="1" u="sng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จำนวนไม่น้อยกว่า </a:t>
                      </a:r>
                      <a:r>
                        <a:rPr lang="en-US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คน 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เป็นกรรมการ </a:t>
                      </a:r>
                      <a:endParaRPr lang="en-US" sz="2800" b="1" u="sng" dirty="0">
                        <a:solidFill>
                          <a:srgbClr val="FF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th-TH" sz="28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ทั้งนี้ </a:t>
                      </a:r>
                      <a:r>
                        <a:rPr lang="th-TH" sz="28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ให้ข้าราชการหรือพนักงานฯ ที่</a:t>
                      </a:r>
                      <a:r>
                        <a:rPr lang="th-TH" sz="28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รับผิดชอบงานบริหารงาน</a:t>
                      </a:r>
                      <a:r>
                        <a:rPr lang="th-TH" sz="28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บุคคลข้าราชการหรือพนักงานครูฯ เป็น</a:t>
                      </a:r>
                      <a:r>
                        <a:rPr lang="th-TH" sz="28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เลขานุการ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6252" y="210335"/>
            <a:ext cx="8964488" cy="63709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176213" algn="thaiDist">
              <a:spcAft>
                <a:spcPts val="0"/>
              </a:spcAft>
            </a:pPr>
            <a:endParaRPr lang="th-TH" sz="20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176213" algn="thaiDist"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ให้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นายก อปท. แต่งตั้ง</a:t>
            </a: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คณะกรรมการพิจารณาเลื่อนเงินเดือนข้าราชการหรือพนักงานครูฯ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จำนวนไม่น้อยกว่า </a:t>
            </a:r>
            <a:r>
              <a:rPr lang="en-US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3 </a:t>
            </a: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คน 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ประกอบด้วย </a:t>
            </a:r>
            <a:endParaRPr lang="en-US" sz="40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625475" indent="-449263" algn="thaiDist"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รองนายก อปท. หรือหัวหน้าส่วนราชการของ อปท. ที่ได้รับมอบหมาย เป็นประธานกรรมการ </a:t>
            </a:r>
            <a:endParaRPr lang="en-US" sz="4000" b="1" u="sng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625475" indent="-449263" algn="thaiDist"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หัวหน้าส่วนราชการหรือผู้บริหารสถานศึกษาของ อปท. จำนวนไม่น้อยกว่า </a:t>
            </a:r>
            <a:r>
              <a:rPr lang="en-US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</a:t>
            </a: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คน เป็นกรรมการ </a:t>
            </a:r>
            <a:endParaRPr lang="en-US" sz="4000" b="1" u="sng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176213" algn="thaiDist">
              <a:spcBef>
                <a:spcPts val="600"/>
              </a:spcBef>
              <a:spcAft>
                <a:spcPts val="0"/>
              </a:spcAft>
            </a:pPr>
            <a:r>
              <a:rPr lang="th-TH" sz="36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ทั้งนี้ ให้ข้าราชการหรือพนักงานฯ ที่รับผิดชอบงานบริหารงานบุคคลข้าราชการหรือพนักงานครูฯ เป็น</a:t>
            </a:r>
            <a:r>
              <a:rPr lang="th-TH" sz="36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เลขานุการ</a:t>
            </a:r>
          </a:p>
          <a:p>
            <a:pPr marL="176213" algn="thaiDist"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sp>
        <p:nvSpPr>
          <p:cNvPr id="7" name="ลูกศรขวา 5">
            <a:hlinkClick r:id="rId3" action="ppaction://hlinksldjump"/>
          </p:cNvPr>
          <p:cNvSpPr/>
          <p:nvPr/>
        </p:nvSpPr>
        <p:spPr>
          <a:xfrm>
            <a:off x="8708612" y="6152686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142852"/>
          <a:ext cx="8643998" cy="6400800"/>
        </p:xfrm>
        <a:graphic>
          <a:graphicData uri="http://schemas.openxmlformats.org/drawingml/2006/table">
            <a:tbl>
              <a:tblPr/>
              <a:tblGrid>
                <a:gridCol w="3071834"/>
                <a:gridCol w="5572164"/>
              </a:tblGrid>
              <a:tr h="398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59473" marR="5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59473" marR="5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7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u="none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 ไม่มีการกำหนด -</a:t>
                      </a:r>
                      <a:endParaRPr lang="en-US" sz="2800" b="1" u="none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59473" marR="5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b="1" u="none" spc="-100" baseline="0" dirty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u="none" spc="-100" baseline="0" dirty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การเลื่อน</a:t>
                      </a:r>
                      <a:r>
                        <a:rPr lang="th-TH" sz="2800" b="1" u="none" spc="-100" baseline="0" dirty="0" smtClean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เงินเดือนข้าราชการหรือพนักงานครูฯ </a:t>
                      </a:r>
                      <a:r>
                        <a:rPr lang="th-TH" sz="2800" b="1" u="none" spc="-100" baseline="0" dirty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แต่ละคนในแต่ละครั้ง </a:t>
                      </a:r>
                      <a:r>
                        <a:rPr lang="th-TH" sz="2800" b="1" u="none" spc="-100" baseline="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ให้เลื่อนได้ไม่เกินขั้นสูงของอันดับเงินเดือนที่ได้รับแต่งตั้ง สำหรับผู้ที่ได้รับเงินเดือนสูงกว่าขั้นสูงของอันดับเงินเดือน ให้คำนวณจากฐานในการคำนวณของอันดับเงินเดือนของตำแหน่งและ</a:t>
                      </a:r>
                      <a:r>
                        <a:rPr lang="th-TH" sz="2800" b="1" u="none" spc="-100" baseline="0" dirty="0" err="1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วิทย</a:t>
                      </a:r>
                      <a:r>
                        <a:rPr lang="th-TH" sz="2800" b="1" u="none" spc="-100" baseline="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ฐานะที่ดำรงอยู่</a:t>
                      </a:r>
                      <a:endParaRPr lang="en-US" sz="2800" b="1" u="none" spc="-100" baseline="0" dirty="0">
                        <a:solidFill>
                          <a:srgbClr val="FF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b="1" u="none" spc="-100" baseline="0" dirty="0" smtClean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</a:t>
                      </a:r>
                      <a:r>
                        <a:rPr lang="th-TH" sz="2800" b="1" u="none" spc="-100" baseline="0" dirty="0" smtClean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กรณีผู้ที่ได้รับเงินเดือนถึงขั้นสูงของอันดับเงินเดือนสำหรับตำแหน่งหรือ</a:t>
                      </a:r>
                      <a:r>
                        <a:rPr lang="th-TH" sz="2800" b="1" u="none" spc="-100" baseline="0" dirty="0" err="1" smtClean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วิทย</a:t>
                      </a:r>
                      <a:r>
                        <a:rPr lang="th-TH" sz="2800" b="1" u="none" spc="-100" baseline="0" dirty="0" smtClean="0">
                          <a:solidFill>
                            <a:srgbClr val="0000FF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ฐานะที่ดำรงอยู่ </a:t>
                      </a:r>
                      <a:r>
                        <a:rPr lang="th-TH" sz="2800" b="1" u="none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หากผู้นั้นได้รับแต่งตั้งให้ดำรงตำแหน่งอื่นหรือ</a:t>
                      </a:r>
                      <a:r>
                        <a:rPr lang="th-TH" sz="2800" b="1" u="none" spc="-100" baseline="0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วิทย</a:t>
                      </a:r>
                      <a:r>
                        <a:rPr lang="th-TH" sz="2800" b="1" u="none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ฐานะที่สูงขึ้น และเงินเดือนที่ได้รับอยู่นั้นต่ำกว่าเงินเดือนขั้นสูงของอันดับเงินเดือนในตำแหน่งและ</a:t>
                      </a:r>
                      <a:r>
                        <a:rPr lang="th-TH" sz="2800" b="1" u="none" spc="-100" baseline="0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วิทย</a:t>
                      </a:r>
                      <a:r>
                        <a:rPr lang="th-TH" sz="2800" b="1" u="none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ฐานะใหม่ ให้นายก </a:t>
                      </a:r>
                      <a:r>
                        <a:rPr lang="th-TH" sz="2800" b="1" u="none" spc="-100" baseline="0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u="none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สั่งเลื่อนเงินเดือนให้ผู้นั้นเป็นกรณีพิเศษได้ โดยให้นำผลการประเมินผลการ</a:t>
                      </a:r>
                      <a:r>
                        <a:rPr lang="th-TH" sz="2800" b="1" u="none" spc="-100" baseline="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ปฏิบัติงานครั้งหลังสุดมาใช้ใน</a:t>
                      </a:r>
                      <a:r>
                        <a:rPr lang="th-TH" sz="2800" b="1" u="none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การพิจารณา</a:t>
                      </a:r>
                      <a:r>
                        <a:rPr lang="th-TH" sz="2800" b="1" u="none" spc="-100" baseline="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เลื่อนเงินเดือนดังกล่าว โดยให้เลื่อนเงินเดือนตั้งแต่วันที่ได้รับแต่งตั้งให้ดำรงตำแหน่งหรือ</a:t>
                      </a:r>
                      <a:r>
                        <a:rPr lang="th-TH" sz="2800" b="1" u="none" spc="-100" baseline="0" dirty="0" err="1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วิทย</a:t>
                      </a:r>
                      <a:r>
                        <a:rPr lang="th-TH" sz="2800" b="1" u="none" spc="-100" baseline="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ฐานะใหม่</a:t>
                      </a:r>
                      <a:r>
                        <a:rPr lang="th-TH" sz="2800" b="1" u="none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นั้น</a:t>
                      </a:r>
                      <a:endParaRPr lang="en-US" sz="2800" b="1" u="none" spc="-100" baseline="0" dirty="0">
                        <a:solidFill>
                          <a:srgbClr val="FF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59473" marR="5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16632"/>
            <a:ext cx="9036496" cy="6432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352425" algn="thaiDist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</a:t>
            </a:r>
            <a:r>
              <a:rPr lang="th-TH" sz="4000" b="1" dirty="0">
                <a:solidFill>
                  <a:srgbClr val="0000FF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การเลื่อนเงินเดือนข้าราชการหรือพนักงานครูฯ แต่ละ</a:t>
            </a: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คน   ใน</a:t>
            </a:r>
            <a:r>
              <a:rPr lang="th-TH" sz="4000" b="1" dirty="0">
                <a:solidFill>
                  <a:srgbClr val="0000FF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แต่ละครั้ง </a:t>
            </a:r>
            <a:r>
              <a:rPr lang="th-TH" sz="3600" b="1" spc="-100" dirty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ให้เลื่อนได้ไม่เกินขั้นสูงของอันดับเงินเดือนที่ได้รับแต่งตั้ง </a:t>
            </a:r>
            <a:r>
              <a:rPr lang="th-TH" sz="3600" b="1" u="sng" spc="-100" dirty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สำหรับผู้ที่ได้รับเงินเดือนสูงกว่าขั้นสูงของอันดับเงินเดือน ให้คำนวณจากฐานในการคำนวณของอันดับเงินเดือนของตำแหน่งและวิทยฐานะที่ดำรงอยู่</a:t>
            </a:r>
            <a:endParaRPr lang="en-US" sz="3600" b="1" u="sng" spc="-100" dirty="0">
              <a:solidFill>
                <a:srgbClr val="FF0000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352425" algn="thaiDist">
              <a:spcAft>
                <a:spcPts val="0"/>
              </a:spcAft>
            </a:pPr>
            <a:r>
              <a:rPr lang="en-US" sz="4000" b="1" spc="-100" dirty="0">
                <a:solidFill>
                  <a:srgbClr val="0000FF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</a:t>
            </a:r>
            <a:r>
              <a:rPr lang="th-TH" sz="4000" b="1" spc="-100" dirty="0">
                <a:solidFill>
                  <a:srgbClr val="0000FF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กรณีผู้ที่ได้รับเงินเดือนถึงขั้นสูงของอันดับเงินเดือนสำหรับตำแหน่งหรือวิทยฐานะที่ดำรงอยู่ </a:t>
            </a:r>
            <a:r>
              <a:rPr lang="th-TH" sz="3600" b="1" spc="-100" dirty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หากผู้นั้นได้รับแต่งตั้งให้ดำรงตำแหน่งอื่นหรือวิทยฐานะที่สูงขึ้น และเงินเดือนที่ได้รับอยู่นั้นต่ำกว่าเงินเดือนขั้นสูงของอันดับเงินเดือนในตำแหน่งและวิทยฐานะใหม่ ให้นายก อปท. สั่งเลื่อนเงินเดือนให้ผู้นั้นเป็นกรณีพิเศษได้ โดยให้นำผลการประเมินผลการปฏิบัติงานครั้งหลังสุดมาใช้ในการพิจารณาเลื่อนเงินเดือนดังกล่าว โดยให้เลื่อนเงินเดือนตั้งแต่วันที่ได้รับแต่งตั้งให้ดำรงตำแหน่งหรือวิทยฐานะใหม่นั้น</a:t>
            </a:r>
            <a:endParaRPr lang="en-US" sz="3600" b="1" spc="-100" dirty="0">
              <a:solidFill>
                <a:srgbClr val="FF0000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39" y="142165"/>
            <a:ext cx="842962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ลูกศรขวา 5">
            <a:hlinkClick r:id="rId4" action="ppaction://hlinksldjump"/>
          </p:cNvPr>
          <p:cNvSpPr/>
          <p:nvPr/>
        </p:nvSpPr>
        <p:spPr>
          <a:xfrm>
            <a:off x="8652824" y="6100145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285720" y="785795"/>
          <a:ext cx="8643998" cy="4643469"/>
        </p:xfrm>
        <a:graphic>
          <a:graphicData uri="http://schemas.openxmlformats.org/drawingml/2006/table">
            <a:tbl>
              <a:tblPr/>
              <a:tblGrid>
                <a:gridCol w="4143404"/>
                <a:gridCol w="4500594"/>
              </a:tblGrid>
              <a:tr h="593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มาตรฐานทั่วไปเดิม</a:t>
                      </a:r>
                      <a:endParaRPr lang="en-US" sz="32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มาตรฐานทั่วไปใหม่</a:t>
                      </a:r>
                      <a:endParaRPr lang="en-US" sz="32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017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3200" b="1" dirty="0" smtClean="0">
                          <a:latin typeface="CordiaUPC"/>
                          <a:ea typeface="Cordia New"/>
                          <a:cs typeface="TH SarabunIT๙"/>
                        </a:rPr>
                        <a:t>  การ</a:t>
                      </a:r>
                      <a:r>
                        <a:rPr lang="th-TH" sz="3200" b="1" dirty="0">
                          <a:latin typeface="CordiaUPC"/>
                          <a:ea typeface="Cordia New"/>
                          <a:cs typeface="TH SarabunIT๙"/>
                        </a:rPr>
                        <a:t>พิจารณาเลื่อนขั้น</a:t>
                      </a:r>
                      <a:r>
                        <a:rPr lang="th-TH" sz="3200" b="1" dirty="0" smtClean="0">
                          <a:latin typeface="CordiaUPC"/>
                          <a:ea typeface="Cordia New"/>
                          <a:cs typeface="TH SarabunIT๙"/>
                        </a:rPr>
                        <a:t>เงินเดือนข้าราชการหรือพนักงานฯ ตาม</a:t>
                      </a:r>
                      <a:r>
                        <a:rPr lang="th-TH" sz="3200" b="1" dirty="0">
                          <a:latin typeface="CordiaUPC"/>
                          <a:ea typeface="Cordia New"/>
                          <a:cs typeface="TH SarabunIT๙"/>
                        </a:rPr>
                        <a:t>ข้อ 8และข้อ 9 ให้ผู้บังคับบัญชาชั้นต้นนำผลการประเมินผลการปฏิบัติงานที่ได้ดำเนินการตามข้อ 5  มาเป็นหลักในการพิจารณาเลื่อนขั้นเงินเดือนครั้งที่หนึ่งและครั้งที่สอง ...</a:t>
                      </a:r>
                      <a:endParaRPr lang="en-US" sz="32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CordiaUPC"/>
                          <a:ea typeface="Cordia New"/>
                          <a:cs typeface="TH SarabunIT๙"/>
                        </a:rPr>
                        <a:t> 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ใ</a:t>
                      </a:r>
                      <a:r>
                        <a:rPr lang="th-TH" sz="3200" b="1" spc="-100" dirty="0" smtClean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ห้</a:t>
                      </a:r>
                      <a:r>
                        <a:rPr lang="th-TH" sz="3200" b="1" spc="-100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นำผลการประเมินผลการปฏิบัติงาน</a:t>
                      </a:r>
                      <a:r>
                        <a:rPr lang="th-TH" sz="3200" b="1" spc="-100" dirty="0">
                          <a:latin typeface="CordiaUPC"/>
                          <a:ea typeface="Cordia New"/>
                          <a:cs typeface="TH SarabunIT๙"/>
                        </a:rPr>
                        <a:t>ตามมาตรฐานทั่วไปเกี่ยวกับการประเมินผลการ</a:t>
                      </a:r>
                      <a:r>
                        <a:rPr lang="th-TH" sz="3200" b="1" spc="-100" dirty="0" smtClean="0">
                          <a:latin typeface="CordiaUPC"/>
                          <a:ea typeface="Cordia New"/>
                          <a:cs typeface="TH SarabunIT๙"/>
                        </a:rPr>
                        <a:t>ปฏิบัติงานข้าราชการหรือพนักงานครูฯ </a:t>
                      </a:r>
                      <a:r>
                        <a:rPr lang="th-TH" sz="3200" b="1" spc="-100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มาประกอบการพิจารณาการเลื่อน</a:t>
                      </a:r>
                      <a:r>
                        <a:rPr lang="th-TH" sz="3200" b="1" spc="-100" dirty="0" smtClean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เงินเดือนข้าราชการหรือพนักงานครูฯ </a:t>
                      </a:r>
                      <a:r>
                        <a:rPr lang="th-TH" sz="3200" b="1" spc="-100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....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ลูกศรขวา 2">
            <a:hlinkClick r:id="rId3" action="ppaction://hlinksldjump"/>
          </p:cNvPr>
          <p:cNvSpPr/>
          <p:nvPr/>
        </p:nvSpPr>
        <p:spPr>
          <a:xfrm>
            <a:off x="8643966" y="6000768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51520" y="848901"/>
            <a:ext cx="8712968" cy="452431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176213" algn="thaiDist">
              <a:spcAft>
                <a:spcPts val="0"/>
              </a:spcAft>
            </a:pPr>
            <a:endParaRPr lang="th-TH" sz="4800" b="1" dirty="0" smtClean="0">
              <a:solidFill>
                <a:schemeClr val="bg1"/>
              </a:solidFill>
              <a:latin typeface="CordiaUPC"/>
              <a:ea typeface="Cordia New"/>
              <a:cs typeface="TH SarabunIT๙"/>
            </a:endParaRPr>
          </a:p>
          <a:p>
            <a:pPr marL="176213" algn="thaiDist">
              <a:spcAft>
                <a:spcPts val="0"/>
              </a:spcAft>
            </a:pPr>
            <a:r>
              <a:rPr lang="th-TH" sz="48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ใ</a:t>
            </a:r>
            <a:r>
              <a:rPr lang="th-TH" sz="4800" b="1" spc="-100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ห้</a:t>
            </a:r>
            <a:r>
              <a:rPr lang="th-TH" sz="4800" b="1" spc="-100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นำผลการประเมินผลการปฏิบัติงานตามมาตรฐานทั่วไปเกี่ยวกับการประเมินผลการปฏิบัติงานข้าราชการหรือพนักงานครูฯ มาประกอบการพิจารณาการเลื่อนเงินเดือนข้าราชการหรือพนักงานครูฯ </a:t>
            </a:r>
            <a:r>
              <a:rPr lang="th-TH" sz="4800" b="1" spc="-100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....</a:t>
            </a:r>
          </a:p>
          <a:p>
            <a:pPr marL="176213" algn="thaiDist">
              <a:spcAft>
                <a:spcPts val="0"/>
              </a:spcAft>
            </a:pPr>
            <a:endParaRPr lang="en-US" sz="4800" b="1" dirty="0">
              <a:solidFill>
                <a:schemeClr val="bg1"/>
              </a:solidFill>
              <a:latin typeface="CordiaUPC"/>
              <a:ea typeface="Cordia New"/>
              <a:cs typeface="Cordia New"/>
            </a:endParaRPr>
          </a:p>
        </p:txBody>
      </p:sp>
      <p:sp>
        <p:nvSpPr>
          <p:cNvPr id="6" name="สี่เหลี่ยมผืนผ้า 3"/>
          <p:cNvSpPr/>
          <p:nvPr/>
        </p:nvSpPr>
        <p:spPr>
          <a:xfrm>
            <a:off x="1947636" y="-99392"/>
            <a:ext cx="5000628" cy="6986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0430" algn="l"/>
              </a:tabLst>
            </a:pPr>
            <a:r>
              <a:rPr lang="th-TH" sz="4400" b="1" u="sng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ระดับผลการประเมินฯ</a:t>
            </a: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ดีเด่น</a:t>
            </a: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ตั้งแต่ร้อยละ 90.00 ขึ้นไป</a:t>
            </a:r>
            <a:endParaRPr lang="en-US" sz="4000" b="1" dirty="0" smtClean="0">
              <a:solidFill>
                <a:srgbClr val="FF0000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ดีมาก</a:t>
            </a: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ตั้งแต่ร้อยละ 80.00-89.99</a:t>
            </a:r>
            <a:endParaRPr lang="en-US" sz="4000" b="1" dirty="0" smtClean="0">
              <a:solidFill>
                <a:srgbClr val="FF0000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ดี</a:t>
            </a: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ตั้งแต่ร้อยละ 70.00 – 79.99</a:t>
            </a:r>
            <a:endParaRPr lang="en-US" sz="4000" b="1" dirty="0" smtClean="0">
              <a:solidFill>
                <a:srgbClr val="FF0000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พอใช้</a:t>
            </a: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ตั้งแต่ร้อยละ 60.00–69.99</a:t>
            </a:r>
            <a:endParaRPr lang="en-US" sz="4000" b="1" dirty="0" smtClean="0">
              <a:solidFill>
                <a:srgbClr val="FF0000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ปรับปรุง</a:t>
            </a: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>
              <a:spcAft>
                <a:spcPts val="0"/>
              </a:spcAft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 ร้อยละ 59.99 ลงมา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383984"/>
              </p:ext>
            </p:extLst>
          </p:nvPr>
        </p:nvGraphicFramePr>
        <p:xfrm>
          <a:off x="142844" y="131468"/>
          <a:ext cx="8858280" cy="6035040"/>
        </p:xfrm>
        <a:graphic>
          <a:graphicData uri="http://schemas.openxmlformats.org/drawingml/2006/table">
            <a:tbl>
              <a:tblPr/>
              <a:tblGrid>
                <a:gridCol w="3429024"/>
                <a:gridCol w="5429256"/>
              </a:tblGrid>
              <a:tr h="293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มาตรฐานทั่วไปเดิม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มาตรฐานทั่วไปใหม่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- ไม่มีการกำหนด -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1" u="none" dirty="0" smtClean="0">
                          <a:latin typeface="CordiaUPC"/>
                          <a:ea typeface="Cordia New"/>
                          <a:cs typeface="TH SarabunIT๙"/>
                        </a:rPr>
                        <a:t>  </a:t>
                      </a:r>
                      <a:r>
                        <a:rPr lang="th-TH" sz="3600" b="1" u="sng" dirty="0" smtClean="0">
                          <a:latin typeface="CordiaUPC"/>
                          <a:ea typeface="Cordia New"/>
                          <a:cs typeface="TH SarabunIT๙"/>
                        </a:rPr>
                        <a:t>ให้นายก </a:t>
                      </a:r>
                      <a:r>
                        <a:rPr lang="th-TH" sz="3600" b="1" u="sng" dirty="0" err="1" smtClean="0">
                          <a:latin typeface="CordiaUPC"/>
                          <a:ea typeface="Cordia New"/>
                          <a:cs typeface="TH SarabunIT๙"/>
                        </a:rPr>
                        <a:t>อปท.</a:t>
                      </a:r>
                      <a:r>
                        <a:rPr lang="th-TH" sz="3600" b="1" u="sng" dirty="0" smtClean="0">
                          <a:latin typeface="CordiaUPC"/>
                          <a:ea typeface="Cordia New"/>
                          <a:cs typeface="TH SarabunIT๙"/>
                        </a:rPr>
                        <a:t> แจ้ง</a:t>
                      </a:r>
                      <a:r>
                        <a:rPr lang="th-TH" sz="3600" b="1" u="sng" dirty="0">
                          <a:latin typeface="CordiaUPC"/>
                          <a:ea typeface="Cordia New"/>
                          <a:cs typeface="TH SarabunIT๙"/>
                        </a:rPr>
                        <a:t>ผลการเลื่อนเงินเดือนแต่ละครั้ง </a:t>
                      </a:r>
                      <a:r>
                        <a:rPr lang="th-TH" sz="3600" b="1" u="sng" dirty="0" smtClean="0">
                          <a:latin typeface="CordiaUPC"/>
                          <a:ea typeface="Cordia New"/>
                          <a:cs typeface="TH SarabunIT๙"/>
                        </a:rPr>
                        <a:t>ให้ข้าราชการหรือพนักงานครูฯ แต่</a:t>
                      </a:r>
                      <a:r>
                        <a:rPr lang="th-TH" sz="3600" b="1" u="sng" dirty="0">
                          <a:latin typeface="CordiaUPC"/>
                          <a:ea typeface="Cordia New"/>
                          <a:cs typeface="TH SarabunIT๙"/>
                        </a:rPr>
                        <a:t>ละคนทราบเป็นข้อมูล</a:t>
                      </a:r>
                      <a:r>
                        <a:rPr lang="th-TH" sz="3600" b="1" u="sng" spc="-30" dirty="0">
                          <a:latin typeface="CordiaUPC"/>
                          <a:ea typeface="Cordia New"/>
                          <a:cs typeface="TH SarabunIT๙"/>
                        </a:rPr>
                        <a:t>เฉพาะแต่ละบุคคล</a:t>
                      </a:r>
                      <a:r>
                        <a:rPr lang="th-TH" sz="3600" b="1" spc="-30" dirty="0">
                          <a:latin typeface="CordiaUPC"/>
                          <a:ea typeface="Cordia New"/>
                          <a:cs typeface="TH SarabunIT๙"/>
                        </a:rPr>
                        <a:t> </a:t>
                      </a:r>
                      <a:r>
                        <a:rPr lang="th-TH" sz="3600" b="1" spc="-30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ประกอบด้วย อัตราร้อยละ</a:t>
                      </a:r>
                      <a:r>
                        <a:rPr lang="th-TH" sz="3600" b="1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ที่ได้รับการเลื่อน ฐานในการคำนวณ จำนวนเงินที่ได้รับการเลื่อน </a:t>
                      </a: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และ เงินเดือน</a:t>
                      </a:r>
                      <a:r>
                        <a:rPr lang="th-TH" sz="3600" b="1" dirty="0">
                          <a:solidFill>
                            <a:srgbClr val="FF0000"/>
                          </a:solidFill>
                          <a:latin typeface="CordiaUPC"/>
                          <a:ea typeface="Cordia New"/>
                          <a:cs typeface="TH SarabunIT๙"/>
                        </a:rPr>
                        <a:t>ที่พึงได้รับเมื่อได้รับการเลื่อนตามผลการเลื่อนเงินเดือนนั้น </a:t>
                      </a: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ทั้งนี้ กรณีที่ไม่สั่งเลื่อนเงินเดือนให้แก่ผู้ใด ให้แจ้งให้ผู้นั้นทราบพร้อมเหตุผลที่ไม่สั่งเลื่อนเงินเดือน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87878"/>
            <a:ext cx="8928992" cy="650947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176213" algn="thaiDist"/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 </a:t>
            </a:r>
            <a:r>
              <a:rPr lang="th-TH" sz="4400" b="1" u="sng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ให้นายก อปท. แจ้งผลการเลื่อนเงินเดือนแต่ละครั้ง </a:t>
            </a:r>
            <a:r>
              <a:rPr lang="th-TH" sz="4400" b="1" u="sng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             ให้</a:t>
            </a:r>
            <a:r>
              <a:rPr lang="th-TH" sz="4400" b="1" u="sng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ข้าราชการหรือพนักงานครูฯ แต่ละคนทราบเป็นข้อมูล</a:t>
            </a:r>
            <a:r>
              <a:rPr lang="th-TH" sz="4400" b="1" u="sng" spc="-30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เฉพาะแต่ละบุคคล</a:t>
            </a:r>
            <a:r>
              <a:rPr lang="th-TH" sz="4400" b="1" spc="-30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 ประกอบด้วย </a:t>
            </a:r>
            <a:endParaRPr lang="th-TH" sz="4400" b="1" spc="-30" dirty="0" smtClean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  <a:p>
            <a:pPr marL="176213" indent="176213"/>
            <a:r>
              <a:rPr lang="en-US" sz="4000" b="1" spc="-3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1</a:t>
            </a:r>
            <a:r>
              <a:rPr lang="th-TH" sz="4000" b="1" spc="-30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. อัตรา</a:t>
            </a:r>
            <a:r>
              <a:rPr lang="th-TH" sz="4000" b="1" spc="-30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ร้อยละ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ที่ได้รับการเลื่อน </a:t>
            </a:r>
            <a:endParaRPr lang="th-TH" sz="4000" b="1" dirty="0" smtClean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  <a:p>
            <a:pPr marL="176213" indent="176213"/>
            <a:r>
              <a:rPr lang="en-US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2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. 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ในการคำนวณ </a:t>
            </a:r>
            <a:endParaRPr lang="th-TH" sz="4000" b="1" dirty="0" smtClean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  <a:p>
            <a:pPr marL="176213" indent="176213"/>
            <a:r>
              <a:rPr lang="en-US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3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. จำนวน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เงินที่ได้รับการ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เลื่อน</a:t>
            </a:r>
          </a:p>
          <a:p>
            <a:pPr marL="801688" indent="-449263"/>
            <a:r>
              <a:rPr lang="en-US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4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. เงินเดือน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ที่พึงได้รับเมื่อได้รับการเลื่อนตามผลการเลื่อนเงินเดือนนั้น </a:t>
            </a:r>
            <a:endParaRPr lang="th-TH" sz="4000" b="1" dirty="0" smtClean="0">
              <a:solidFill>
                <a:schemeClr val="bg1"/>
              </a:solidFill>
              <a:latin typeface="TH SarabunIT๙" panose="020B0500040200020003" pitchFamily="34" charset="-34"/>
              <a:ea typeface="Cordia New"/>
              <a:cs typeface="TH SarabunIT๙" panose="020B0500040200020003" pitchFamily="34" charset="-34"/>
            </a:endParaRPr>
          </a:p>
          <a:p>
            <a:pPr marL="176213" indent="176213">
              <a:spcBef>
                <a:spcPts val="600"/>
              </a:spcBef>
              <a:spcAft>
                <a:spcPts val="60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ทั้งนี้ 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ea typeface="Cordia New"/>
                <a:cs typeface="TH SarabunIT๙" panose="020B0500040200020003" pitchFamily="34" charset="-34"/>
              </a:rPr>
              <a:t>กรณีที่ไม่สั่งเลื่อนเงินเดือนให้แก่ผู้ใด ให้แจ้งให้ผู้นั้นทราบพร้อมเหตุผลที่ไม่สั่งเลื่อนเงินเดือน</a:t>
            </a:r>
            <a:endParaRPr lang="th-TH" sz="40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ลูกศรขวา 4">
            <a:hlinkClick r:id="rId3" action="ppaction://hlinksldjump"/>
          </p:cNvPr>
          <p:cNvSpPr/>
          <p:nvPr/>
        </p:nvSpPr>
        <p:spPr>
          <a:xfrm>
            <a:off x="8715404" y="6093296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ลูกศรขวา 6">
            <a:hlinkClick r:id="rId4" action="ppaction://hlinksldjump"/>
          </p:cNvPr>
          <p:cNvSpPr/>
          <p:nvPr/>
        </p:nvSpPr>
        <p:spPr>
          <a:xfrm>
            <a:off x="8643998" y="6072215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66"/>
            <a:ext cx="842962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Rectangle 1"/>
          <p:cNvSpPr/>
          <p:nvPr/>
        </p:nvSpPr>
        <p:spPr>
          <a:xfrm>
            <a:off x="215993" y="2111365"/>
            <a:ext cx="8892511" cy="34778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indent="273050" algn="thaiDist">
              <a:spcAft>
                <a:spcPts val="0"/>
              </a:spcAft>
            </a:pPr>
            <a:r>
              <a:rPr lang="th-TH" sz="44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“ค่ากลาง” </a:t>
            </a:r>
            <a:endParaRPr lang="th-TH" sz="4400" b="1" dirty="0" smtClean="0">
              <a:solidFill>
                <a:schemeClr val="bg1"/>
              </a:solidFill>
              <a:latin typeface="CordiaUPC" panose="020B0304020202020204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indent="546100" algn="thaiDist">
              <a:spcAft>
                <a:spcPts val="0"/>
              </a:spcAft>
            </a:pPr>
            <a:r>
              <a:rPr lang="th-TH" sz="44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หมายความ</a:t>
            </a:r>
            <a:r>
              <a:rPr lang="th-TH" sz="44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ว่า ผลรวมของเงินเดือนต่ำสุดกับเงินเดือนสูงสุดแต่ละ</a:t>
            </a:r>
            <a:r>
              <a:rPr lang="th-TH" sz="44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อันดับที่</a:t>
            </a:r>
            <a:r>
              <a:rPr lang="th-TH" sz="44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ข้าราชการ</a:t>
            </a:r>
            <a:r>
              <a:rPr lang="th-TH" sz="44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ครูฯ</a:t>
            </a:r>
            <a:r>
              <a:rPr lang="th-TH" sz="44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ได้รับตามที่ ก กลาง กำหนด </a:t>
            </a:r>
            <a:r>
              <a:rPr lang="th-TH" sz="44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หารด้วยสอง เพื่อให้ได้ตัวเลขที่จะนำไปใช้คิดฐานในการ</a:t>
            </a:r>
            <a:r>
              <a:rPr lang="th-TH" sz="44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คำนวณ</a:t>
            </a:r>
            <a:endParaRPr lang="en-US" sz="4400" b="1" dirty="0">
              <a:solidFill>
                <a:schemeClr val="bg1"/>
              </a:solidFill>
              <a:latin typeface="CordiaUPC" panose="020B0304020202020204" pitchFamily="34" charset="-34"/>
              <a:ea typeface="Cordia New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993" y="2090172"/>
            <a:ext cx="8892511" cy="353943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indent="273050"/>
            <a:r>
              <a:rPr lang="th-TH" sz="4800" b="1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“ช่วงเงินเดือน” หมายความว่า </a:t>
            </a:r>
            <a:endParaRPr lang="th-TH" sz="4800" b="1" dirty="0" smtClean="0">
              <a:solidFill>
                <a:schemeClr val="bg1"/>
              </a:solidFill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indent="546100"/>
            <a:r>
              <a:rPr lang="th-TH" sz="4400" b="1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ช่วง</a:t>
            </a:r>
            <a:r>
              <a:rPr lang="th-TH" sz="4400" b="1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ของเงินเดือนระหว่างเงินเดือนขั้นต่ำถึงค่า</a:t>
            </a:r>
            <a:r>
              <a:rPr lang="th-TH" sz="4400" b="1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กลาง  </a:t>
            </a:r>
            <a:r>
              <a:rPr lang="th-TH" sz="4400" b="1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หรือระหว่างค่ากลางถึงเงินเดือนขั้นสูง แล้วแต่กรณี และช่วงเงินเดือน</a:t>
            </a:r>
            <a:r>
              <a:rPr lang="th-TH" sz="4400" b="1" dirty="0" smtClean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ที่ ก กลาง ปรับ</a:t>
            </a:r>
            <a:r>
              <a:rPr lang="th-TH" sz="4400" b="1" dirty="0">
                <a:solidFill>
                  <a:schemeClr val="bg1"/>
                </a:solidFill>
                <a:ea typeface="Cordia New" panose="020B0304020202020204" pitchFamily="34" charset="-34"/>
                <a:cs typeface="TH SarabunIT๙" panose="020B0500040200020003" pitchFamily="34" charset="-34"/>
              </a:rPr>
              <a:t>ให้สอดคล้องกับฐานในการคำนวณด้วย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89" y="-27384"/>
            <a:ext cx="9000015" cy="689419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indent="352425" algn="thaiDist"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“</a:t>
            </a:r>
            <a:r>
              <a:rPr lang="th-TH" sz="40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ฐานในการคำนวณ” หมายความ</a:t>
            </a:r>
            <a:r>
              <a:rPr lang="th-TH" sz="40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ว่า</a:t>
            </a:r>
          </a:p>
          <a:p>
            <a:pPr indent="977900" algn="thaiDist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ตัวเลข</a:t>
            </a:r>
            <a:r>
              <a:rPr lang="th-TH" sz="36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ที่จะนำไปใช้ในการคิดคำนวณเพื่อเลื่อนเงินเดือนของข้าราชการ</a:t>
            </a:r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ครูฯ แต่</a:t>
            </a:r>
            <a:r>
              <a:rPr lang="th-TH" sz="36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ละอันดับ โดยแบ่ง</a:t>
            </a:r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ออกเป็น</a:t>
            </a:r>
            <a:endParaRPr lang="th-TH" sz="3600" b="1" dirty="0">
              <a:solidFill>
                <a:schemeClr val="bg1"/>
              </a:solidFill>
              <a:latin typeface="CordiaUPC" panose="020B0304020202020204" pitchFamily="34" charset="-34"/>
              <a:ea typeface="Cordia New" panose="020B0304020202020204" pitchFamily="34" charset="-34"/>
              <a:cs typeface="CordiaUPC" panose="020B0304020202020204" pitchFamily="34" charset="-34"/>
            </a:endParaRPr>
          </a:p>
          <a:p>
            <a:pPr indent="977900" algn="thaiDist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(1) </a:t>
            </a:r>
            <a:r>
              <a:rPr lang="th-TH" sz="3600" b="1" u="sng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3600" b="1" u="sng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ในการคำนวณระดับล่าง </a:t>
            </a:r>
            <a:r>
              <a:rPr lang="th-TH" sz="36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ได้แก่ ผลรวมของเงินเดือนต่ำสุด</a:t>
            </a:r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ตามที่ ก กลาง กำหนด</a:t>
            </a:r>
            <a:r>
              <a:rPr lang="th-TH" sz="36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กับค่ากลาง หารด้วย</a:t>
            </a:r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สอง</a:t>
            </a:r>
          </a:p>
          <a:p>
            <a:pPr indent="977900" algn="thaiDist">
              <a:spcAft>
                <a:spcPts val="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(2) </a:t>
            </a:r>
            <a:r>
              <a:rPr lang="th-TH" sz="3600" b="1" u="sng" spc="-20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ฐานในการคำนวณระดับบน </a:t>
            </a:r>
            <a:r>
              <a:rPr lang="th-TH" sz="3600" b="1" spc="-20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ได้แก่ ผลรวมของเงินเดือนสูงสุดตามที่</a:t>
            </a:r>
            <a:r>
              <a:rPr lang="th-TH" sz="36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คณะกรรมการกลางข้าราชการองค์การบริหารส่วนจังหวัด</a:t>
            </a:r>
            <a:r>
              <a:rPr lang="th-TH" sz="3600" b="1" spc="-20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กำหนดกับค่ากลาง</a:t>
            </a:r>
            <a:r>
              <a:rPr lang="th-TH" sz="3600" b="1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หารด้วยสอง</a:t>
            </a:r>
            <a:endParaRPr lang="en-US" sz="3600" b="1" dirty="0">
              <a:solidFill>
                <a:schemeClr val="bg1"/>
              </a:solidFill>
              <a:latin typeface="CordiaUPC" panose="020B0304020202020204" pitchFamily="34" charset="-34"/>
              <a:ea typeface="Cordia New" panose="020B0304020202020204" pitchFamily="34" charset="-34"/>
              <a:cs typeface="CordiaUPC" panose="020B0304020202020204" pitchFamily="34" charset="-34"/>
            </a:endParaRPr>
          </a:p>
          <a:p>
            <a:pPr indent="977900" algn="thaiDist">
              <a:spcAft>
                <a:spcPts val="0"/>
              </a:spcAft>
            </a:pPr>
            <a:r>
              <a:rPr lang="th-TH" sz="3000" b="1" spc="-100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ในกรณีที่คำนวณตามวิธีการดังกล่าวแล้ว มีผลทำให้ฐานในการคำนวณระดับล่างของอันดับเงินเดือนที่สูงกว่า มีค่าต่ำกว่าหรือเท่ากับฐานในการคำนวณระดับบนของอันดับเงินเดือนที่ต่ำกว่า </a:t>
            </a:r>
            <a:r>
              <a:rPr lang="th-TH" sz="3000" b="1" spc="-100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ซึ่ง</a:t>
            </a:r>
            <a:r>
              <a:rPr lang="th-TH" sz="3000" b="1" spc="-100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อยู่ถัดลงไป </a:t>
            </a:r>
            <a:r>
              <a:rPr lang="th-TH" sz="3000" b="1" spc="-100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ก กลาง อาจ</a:t>
            </a:r>
            <a:r>
              <a:rPr lang="th-TH" sz="3000" b="1" spc="-100" dirty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ปรับฐานในการคำนวณระดับล่างของอันดับเงินเดือนที่สูงกว่านั้นเสียใหม่ให้สูงขึ้นได้ โดยต้องนำภาพรวมของฐานในการคำนวณเพื่อเลื่อนเงินเดือนทั้งระบบมาเป็นเกณฑ์ในการ</a:t>
            </a:r>
            <a:r>
              <a:rPr lang="th-TH" sz="3000" b="1" spc="-100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พิจารณา</a:t>
            </a:r>
            <a:endParaRPr lang="en-US" sz="3000" b="1" spc="-100" dirty="0">
              <a:solidFill>
                <a:schemeClr val="bg1"/>
              </a:solidFill>
              <a:latin typeface="CordiaUPC" panose="020B0304020202020204" pitchFamily="34" charset="-34"/>
              <a:ea typeface="Cordia New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ลูกศรขวา 3">
            <a:hlinkClick r:id="rId4" action="ppaction://hlinksldjump"/>
          </p:cNvPr>
          <p:cNvSpPr/>
          <p:nvPr/>
        </p:nvSpPr>
        <p:spPr>
          <a:xfrm>
            <a:off x="8627313" y="6164841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ไดอะแกรม 25"/>
          <p:cNvGraphicFramePr/>
          <p:nvPr/>
        </p:nvGraphicFramePr>
        <p:xfrm>
          <a:off x="-214346" y="-214314"/>
          <a:ext cx="8215338" cy="707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สี่เหลี่ยมผืนผ้า 30"/>
          <p:cNvSpPr/>
          <p:nvPr/>
        </p:nvSpPr>
        <p:spPr>
          <a:xfrm>
            <a:off x="5500694" y="0"/>
            <a:ext cx="2275372" cy="114298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สี่เหลี่ยมผืนผ้า 49"/>
          <p:cNvSpPr/>
          <p:nvPr/>
        </p:nvSpPr>
        <p:spPr>
          <a:xfrm>
            <a:off x="3786182" y="5429264"/>
            <a:ext cx="1643074" cy="12144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90488" lvl="1" algn="thaiDist" defTabSz="1244600">
              <a:lnSpc>
                <a:spcPct val="90000"/>
              </a:lnSpc>
              <a:spcAft>
                <a:spcPct val="15000"/>
              </a:spcAft>
            </a:pPr>
            <a:r>
              <a:rPr lang="th-TH" sz="1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ประธานกรรมการ                  และหัวหน้าส่วนราชการ                ไม่น้อยกว่า 3 คน เป็นกรรมการ </a:t>
            </a:r>
            <a:endParaRPr lang="th-TH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53" name="Diagram group"/>
          <p:cNvGrpSpPr/>
          <p:nvPr/>
        </p:nvGrpSpPr>
        <p:grpSpPr>
          <a:xfrm>
            <a:off x="-214346" y="1643050"/>
            <a:ext cx="2357454" cy="1500198"/>
            <a:chOff x="2758804" y="3431"/>
            <a:chExt cx="2676743" cy="1171292"/>
          </a:xfrm>
          <a:solidFill>
            <a:schemeClr val="accent3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4" name="กลุ่ม 53"/>
            <p:cNvGrpSpPr/>
            <p:nvPr/>
          </p:nvGrpSpPr>
          <p:grpSpPr>
            <a:xfrm>
              <a:off x="2758804" y="3431"/>
              <a:ext cx="2676743" cy="1171292"/>
              <a:chOff x="2758804" y="3431"/>
              <a:chExt cx="2676743" cy="1171292"/>
            </a:xfrm>
            <a:grpFill/>
          </p:grpSpPr>
          <p:sp>
            <p:nvSpPr>
              <p:cNvPr id="55" name="วงรี 54"/>
              <p:cNvSpPr/>
              <p:nvPr/>
            </p:nvSpPr>
            <p:spPr>
              <a:xfrm>
                <a:off x="2758804" y="3431"/>
                <a:ext cx="2676743" cy="1171292"/>
              </a:xfrm>
              <a:prstGeom prst="ellipse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6" name="วงรี 4"/>
              <p:cNvSpPr/>
              <p:nvPr/>
            </p:nvSpPr>
            <p:spPr>
              <a:xfrm>
                <a:off x="3150804" y="174963"/>
                <a:ext cx="1892743" cy="82822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000" b="1" kern="1200" dirty="0" smtClean="0">
                    <a:latin typeface="TH SarabunIT๙" pitchFamily="34" charset="-34"/>
                    <a:cs typeface="TH SarabunIT๙" pitchFamily="34" charset="-34"/>
                  </a:rPr>
                  <a:t>การเลื่อน           ขั้นเงินเดือน</a:t>
                </a:r>
                <a:endParaRPr lang="th-TH" sz="3000" b="1" kern="1200" dirty="0"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</p:grpSp>
      <p:sp>
        <p:nvSpPr>
          <p:cNvPr id="58" name="วงรี 57"/>
          <p:cNvSpPr/>
          <p:nvPr/>
        </p:nvSpPr>
        <p:spPr>
          <a:xfrm>
            <a:off x="0" y="2613202"/>
            <a:ext cx="3428992" cy="1714512"/>
          </a:xfrm>
          <a:prstGeom prst="ellipse">
            <a:avLst/>
          </a:prstGeom>
          <a:solidFill>
            <a:srgbClr val="FFFF0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สายงานการสอน</a:t>
            </a:r>
          </a:p>
          <a:p>
            <a:pPr algn="ctr"/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สายงานนิเทศการศึกษา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สายงานบริหารสถานศึกษา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ดาว 5 แฉก 19">
            <a:hlinkClick r:id="rId7" action="ppaction://hlinksldjump"/>
          </p:cNvPr>
          <p:cNvSpPr/>
          <p:nvPr/>
        </p:nvSpPr>
        <p:spPr>
          <a:xfrm>
            <a:off x="2786050" y="5929330"/>
            <a:ext cx="428628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0"/>
            <a:ext cx="3857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66"/>
            <a:ext cx="842962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" name="ลูกศรขวา 3">
            <a:hlinkClick r:id="rId4" action="ppaction://hlinksldjump"/>
          </p:cNvPr>
          <p:cNvSpPr/>
          <p:nvPr/>
        </p:nvSpPr>
        <p:spPr>
          <a:xfrm>
            <a:off x="10908704" y="6000753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420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428596" y="790574"/>
          <a:ext cx="8286808" cy="4995880"/>
        </p:xfrm>
        <a:graphic>
          <a:graphicData uri="http://schemas.openxmlformats.org/drawingml/2006/table">
            <a:tbl>
              <a:tblPr/>
              <a:tblGrid>
                <a:gridCol w="3643338"/>
                <a:gridCol w="4643470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มาตรฐานทั่วไปเดิม</a:t>
                      </a:r>
                      <a:endParaRPr lang="en-US" sz="32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มาตรฐานทั่วไปใหม่</a:t>
                      </a:r>
                      <a:endParaRPr lang="en-US" sz="32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2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th-TH" sz="3200" b="1" dirty="0" smtClean="0">
                          <a:latin typeface="CordiaUPC"/>
                          <a:ea typeface="Cordia New"/>
                          <a:cs typeface="TH SarabunIT๙"/>
                        </a:rPr>
                        <a:t>- เช่นเดียวกัน -</a:t>
                      </a:r>
                      <a:endParaRPr lang="en-US" sz="3200" b="1" dirty="0" smtClean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th-TH" sz="3200" b="1" dirty="0" smtClean="0">
                          <a:latin typeface="CordiaUPC"/>
                          <a:ea typeface="Cordia New"/>
                          <a:cs typeface="TH SarabunIT๙"/>
                        </a:rPr>
                        <a:t> เพื่อให้ผู้บังคับบัญชานำไปใช้เป็น</a:t>
                      </a:r>
                      <a:r>
                        <a:rPr lang="th-TH" sz="3200" b="1" spc="-100" baseline="0" dirty="0" smtClean="0">
                          <a:latin typeface="CordiaUPC"/>
                          <a:ea typeface="Cordia New"/>
                          <a:cs typeface="TH SarabunIT๙"/>
                        </a:rPr>
                        <a:t>ข้อมูลประกอบการพิจารณาในเรื่องต่าง ๆ </a:t>
                      </a:r>
                      <a:r>
                        <a:rPr lang="th-TH" sz="3200" b="1" dirty="0" smtClean="0">
                          <a:latin typeface="CordiaUPC"/>
                          <a:ea typeface="Cordia New"/>
                          <a:cs typeface="TH SarabunIT๙"/>
                        </a:rPr>
                        <a:t>ดังนี้ การเลื่อนเงินเดือน และค่าตอบแทนอื่น ๆ การให้เงินรางวัลประจำปี การพัฒนาและแก้ไขการปฏิบัติงาน การแต่งตั้งข้าราชการ การให้ออกจากราชการการให้รางวัลจูงใจ และการบริหารงานบุคคลเรื่องอื่น ๆ</a:t>
                      </a:r>
                      <a:endParaRPr lang="en-US" sz="32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643998" y="6072215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395536" y="512088"/>
            <a:ext cx="8640960" cy="550920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96838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เพื่อให้ผู้บังคับบัญชานำไปใช้เป็น</a:t>
            </a:r>
            <a:r>
              <a:rPr lang="th-TH" sz="4400" b="1" spc="-100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ข้อมูลประกอบการพิจารณาในเรื่องต่าง ๆ </a:t>
            </a: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ดังนี้ </a:t>
            </a:r>
            <a:endParaRPr lang="th-TH" sz="4400" b="1" dirty="0" smtClean="0">
              <a:solidFill>
                <a:schemeClr val="bg1"/>
              </a:solidFill>
              <a:latin typeface="CordiaUPC"/>
              <a:ea typeface="Cordia New"/>
              <a:cs typeface="TH SarabunIT๙"/>
            </a:endParaRPr>
          </a:p>
          <a:p>
            <a:pPr marL="96838" indent="352425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- การ</a:t>
            </a: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เลื่อนเงินเดือน และค่าตอบแทนอื่น ๆ </a:t>
            </a:r>
            <a:endParaRPr lang="th-TH" sz="4400" b="1" dirty="0" smtClean="0">
              <a:solidFill>
                <a:schemeClr val="bg1"/>
              </a:solidFill>
              <a:latin typeface="CordiaUPC"/>
              <a:ea typeface="Cordia New"/>
              <a:cs typeface="TH SarabunIT๙"/>
            </a:endParaRPr>
          </a:p>
          <a:p>
            <a:pPr marL="96838" indent="352425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- การ</a:t>
            </a: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ให้เงินรางวัลประจำปี </a:t>
            </a:r>
            <a:endParaRPr lang="th-TH" sz="4400" b="1" dirty="0" smtClean="0">
              <a:solidFill>
                <a:schemeClr val="bg1"/>
              </a:solidFill>
              <a:latin typeface="CordiaUPC"/>
              <a:ea typeface="Cordia New"/>
              <a:cs typeface="TH SarabunIT๙"/>
            </a:endParaRPr>
          </a:p>
          <a:p>
            <a:pPr marL="96838" indent="352425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- การ</a:t>
            </a: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พัฒนาและแก้ไขการปฏิบัติงาน </a:t>
            </a:r>
            <a:endParaRPr lang="th-TH" sz="4400" b="1" dirty="0" smtClean="0">
              <a:solidFill>
                <a:schemeClr val="bg1"/>
              </a:solidFill>
              <a:latin typeface="CordiaUPC"/>
              <a:ea typeface="Cordia New"/>
              <a:cs typeface="TH SarabunIT๙"/>
            </a:endParaRPr>
          </a:p>
          <a:p>
            <a:pPr marL="96838" indent="352425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- การ</a:t>
            </a: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แต่งตั้งข้าราชการ การให้ออกจาก</a:t>
            </a:r>
            <a:r>
              <a:rPr lang="th-TH" sz="44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ราชการ</a:t>
            </a:r>
          </a:p>
          <a:p>
            <a:pPr marL="96838" indent="352425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- การ</a:t>
            </a: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ให้รางวัลจูงใจ </a:t>
            </a:r>
          </a:p>
          <a:p>
            <a:pPr marL="96838" indent="352425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- การ</a:t>
            </a:r>
            <a:r>
              <a:rPr lang="th-TH" sz="4400" b="1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บริหารงานบุคคลเรื่องอื่น ๆ</a:t>
            </a:r>
            <a:endParaRPr lang="en-US" sz="4400" b="1" dirty="0">
              <a:solidFill>
                <a:schemeClr val="bg1"/>
              </a:solidFill>
              <a:latin typeface="CordiaUPC"/>
              <a:ea typeface="Cordia New"/>
              <a:cs typeface="Cord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42876" y="785794"/>
          <a:ext cx="8858280" cy="3948888"/>
        </p:xfrm>
        <a:graphic>
          <a:graphicData uri="http://schemas.openxmlformats.org/drawingml/2006/table">
            <a:tbl>
              <a:tblPr/>
              <a:tblGrid>
                <a:gridCol w="3786182"/>
                <a:gridCol w="5072098"/>
              </a:tblGrid>
              <a:tr h="53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1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- เช่นเดียวกัน -</a:t>
                      </a:r>
                      <a:endParaRPr lang="en-US" sz="3200" b="1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ให้ดำเนินการประเมินปีละ 2 ครั้ง ตามปีงบประมาณ (ตามแบบประเมินที่                 ก.กลาง กำหนด) ดังนี้</a:t>
                      </a:r>
                      <a:endParaRPr lang="en-US" sz="3200" b="1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1" u="sng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ครั้งที่ 1</a:t>
                      </a: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ประเมินผลการปฏิบัติงาน ระหว่างวันที่ 1 ตุลาคม ถึงวันที่ 31 มีนาคมของปีถัดไป</a:t>
                      </a:r>
                      <a:endParaRPr lang="en-US" sz="3200" b="1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1" u="sng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ครั้งที่ 2</a:t>
                      </a: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ประเมินผลการปฏิบัติงาน ระหว่างวันที่ 1 เมษายน ถึงวันที่ 30 กันยายนของปีเดียวกัน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643998" y="6072215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79512" y="797798"/>
            <a:ext cx="8856984" cy="532453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96838" algn="thaiDist">
              <a:spcAft>
                <a:spcPts val="0"/>
              </a:spcAft>
            </a:pPr>
            <a:endParaRPr lang="th-TH" sz="4400" b="1" spc="-100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algn="thaiDist">
              <a:spcAft>
                <a:spcPts val="0"/>
              </a:spcAft>
            </a:pPr>
            <a:r>
              <a:rPr lang="th-TH" sz="44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ให้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ดำเนินการประเมินปีละ 2 ครั้ง ตามปีงบประมาณ </a:t>
            </a:r>
            <a:endParaRPr lang="th-TH" sz="4400" b="1" spc="-100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algn="thaiDist">
              <a:spcAft>
                <a:spcPts val="0"/>
              </a:spcAft>
            </a:pPr>
            <a:r>
              <a:rPr lang="th-TH" sz="32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(</a:t>
            </a:r>
            <a:r>
              <a:rPr lang="th-TH" sz="32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ตามแบบประเมินที่ </a:t>
            </a:r>
            <a:r>
              <a:rPr lang="th-TH" sz="32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ก.</a:t>
            </a:r>
            <a:r>
              <a:rPr lang="th-TH" sz="32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กลาง กำหนด) ดังนี้</a:t>
            </a:r>
            <a:endParaRPr lang="en-US" sz="32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indent="352425" algn="thaiDist">
              <a:spcAft>
                <a:spcPts val="0"/>
              </a:spcAft>
            </a:pPr>
            <a:r>
              <a:rPr lang="th-TH" sz="4400" b="1" u="sng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ครั้งที่ </a:t>
            </a:r>
            <a:r>
              <a:rPr lang="th-TH" sz="4400" b="1" u="sng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ประเมินผลการปฏิบัติงาน ระหว่างวันที่ </a:t>
            </a:r>
            <a:endParaRPr lang="th-TH" sz="4400" b="1" spc="-100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449263" indent="1347788" algn="thaiDist">
              <a:spcAft>
                <a:spcPts val="0"/>
              </a:spcAft>
            </a:pPr>
            <a:r>
              <a:rPr lang="th-TH" sz="44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 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ตุลาคม </a:t>
            </a:r>
            <a:r>
              <a:rPr lang="th-TH" sz="44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ถึง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วันที่ 31 มีนาคมของปีถัดไป</a:t>
            </a:r>
            <a:endParaRPr lang="en-US" sz="44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indent="352425" algn="thaiDist">
              <a:spcAft>
                <a:spcPts val="0"/>
              </a:spcAft>
            </a:pPr>
            <a:r>
              <a:rPr lang="th-TH" sz="4400" b="1" u="sng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ครั้งที่ 2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ประเมินผลการปฏิบัติงาน ระหว่างวันที่ </a:t>
            </a:r>
            <a:endParaRPr lang="th-TH" sz="4400" b="1" spc="-100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indent="1700213" algn="thaiDist">
              <a:spcAft>
                <a:spcPts val="0"/>
              </a:spcAft>
            </a:pPr>
            <a:r>
              <a:rPr lang="th-TH" sz="44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 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เมษายน ถึงวันที่ 30 กันยายนของปี</a:t>
            </a:r>
            <a:r>
              <a:rPr lang="th-TH" sz="44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เดียวกัน</a:t>
            </a:r>
          </a:p>
          <a:p>
            <a:pPr marL="96838" indent="1700213" algn="thaiDist">
              <a:spcAft>
                <a:spcPts val="0"/>
              </a:spcAft>
            </a:pPr>
            <a:endParaRPr lang="en-US" sz="44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42876" y="214290"/>
          <a:ext cx="8929718" cy="6429420"/>
        </p:xfrm>
        <a:graphic>
          <a:graphicData uri="http://schemas.openxmlformats.org/drawingml/2006/table">
            <a:tbl>
              <a:tblPr/>
              <a:tblGrid>
                <a:gridCol w="4549259"/>
                <a:gridCol w="4380459"/>
              </a:tblGrid>
              <a:tr h="542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650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ให้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มีจำนวน 2 องค์ประกอบ 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100 คะแนน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u="sng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องค์ประกอบที่ 1 ผลสัมฤทธิ์ของงาน (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70 คะแนน) ให้ประเมินจากปริมาณผลงาน คุณภาพของงาน ความรวดเร็ว หรือตรงตามเวลาที่กำหนด 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th-TH" sz="2800" b="1" u="sng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องค์ประกอบที่ 2 พฤติกรรมการปฏิบัติราชการ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(30 คะแนน) ให้ประเมินจากสมรรถนะหลักตามที่ </a:t>
                      </a:r>
                      <a:r>
                        <a:rPr lang="th-TH" sz="2800" b="1" dirty="0" err="1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ก.ท.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กำหนด และสมารถนะตามสายงานตามมาตรฐานกำหนดตำแหน่งที่ </a:t>
                      </a:r>
                      <a:r>
                        <a:rPr lang="th-TH" sz="2800" b="1" dirty="0" err="1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ก.ท.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กำหนดอย่างน้อย 3 สมรรถนะ 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ให้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มีจำนวน 2 องค์ประกอบ 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100 คะแนน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u="sng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องค์ประกอบที่ 1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การประเมินประสิทธิภาพและประสิทธิผลการปฏิบัติงาน (70 คะแนน)</a:t>
                      </a:r>
                      <a:r>
                        <a:rPr lang="en-US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th-TH" sz="2800" b="1" u="sng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th-TH" sz="2800" b="1" u="sng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องค์ประกอบ</a:t>
                      </a:r>
                      <a:r>
                        <a:rPr lang="th-TH" sz="2800" b="1" u="sng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ที่ 2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การประเมินการปฏิบัติตนในการรักษาวินัย คุณธรรม จริยธรรม และจรรยาบรรณวิชาชีพ (30 คะแนน)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u="sng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ทั้งนี้ รายละเอียดตัวชี้วัดขององค์ประกอบที่ 1 และ 2 ได้มีการกำหนดอย่างเป็นรูปธรรมตามสมรรถนะของสายงานการสอน สายงานบริหารสถานศึกษา และ</a:t>
                      </a:r>
                      <a:r>
                        <a:rPr lang="th-TH" sz="2800" b="1" u="sng" spc="-100" baseline="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สายงานนิเทศการศึกษา ตามแบบประเมินที่ </a:t>
                      </a:r>
                      <a:r>
                        <a:rPr lang="th-TH" sz="2800" b="1" u="sng" spc="-100" baseline="0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ก.กลาง กำหนด</a:t>
                      </a:r>
                      <a:endParaRPr lang="en-US" sz="2800" b="1" spc="-100" baseline="0" dirty="0">
                        <a:solidFill>
                          <a:srgbClr val="FF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ลูกศรขวา 2">
            <a:hlinkClick r:id="rId3" action="ppaction://hlinksldjump"/>
          </p:cNvPr>
          <p:cNvSpPr/>
          <p:nvPr/>
        </p:nvSpPr>
        <p:spPr>
          <a:xfrm>
            <a:off x="8429652" y="6000753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ดาว 5 แฉก 3">
            <a:hlinkClick r:id="rId4" action="ppaction://hlinksldjump"/>
          </p:cNvPr>
          <p:cNvSpPr/>
          <p:nvPr/>
        </p:nvSpPr>
        <p:spPr>
          <a:xfrm>
            <a:off x="5715008" y="2143116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>
            <a:hlinkClick r:id="rId5" action="ppaction://hlinksldjump"/>
          </p:cNvPr>
          <p:cNvSpPr/>
          <p:nvPr/>
        </p:nvSpPr>
        <p:spPr>
          <a:xfrm>
            <a:off x="8215338" y="3786190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79512" y="332656"/>
            <a:ext cx="8892480" cy="572464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indent="273050" algn="thaiDist">
              <a:spcAft>
                <a:spcPts val="0"/>
              </a:spcAft>
            </a:pPr>
            <a:endParaRPr lang="th-TH" sz="44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273050" algn="thaiDist">
              <a:spcAft>
                <a:spcPts val="600"/>
              </a:spcAft>
            </a:pPr>
            <a:r>
              <a:rPr lang="th-TH" sz="48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ให้</a:t>
            </a:r>
            <a:r>
              <a:rPr lang="th-TH" sz="48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มีจำนวน 2 องค์ประกอบ 100 คะแนน</a:t>
            </a:r>
            <a:endParaRPr lang="en-US" sz="48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273050" algn="thaiDist">
              <a:spcAft>
                <a:spcPts val="600"/>
              </a:spcAft>
            </a:pPr>
            <a:r>
              <a:rPr lang="th-TH" sz="44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องค์ประกอบที่ 1</a:t>
            </a: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การประเมินประสิทธิภาพและประสิทธิผลการปฏิบัติงาน (70 คะแนน)</a:t>
            </a:r>
            <a:r>
              <a:rPr lang="en-US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 indent="273050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องค์ประกอบ</a:t>
            </a:r>
            <a:r>
              <a:rPr lang="th-TH" sz="44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ที่ 2</a:t>
            </a: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การประเมินการปฏิบัติตนในการรักษาวินัย คุณธรรม จริยธรรม และจรรยาบรรณวิชาชีพ (30 คะแนน</a:t>
            </a:r>
            <a:r>
              <a:rPr lang="th-TH" sz="44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)</a:t>
            </a:r>
          </a:p>
          <a:p>
            <a:pPr indent="273050" algn="thaiDist">
              <a:spcAft>
                <a:spcPts val="0"/>
              </a:spcAft>
              <a:tabLst>
                <a:tab pos="914400" algn="l"/>
              </a:tabLst>
            </a:pPr>
            <a:endParaRPr lang="en-US" sz="44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sp>
        <p:nvSpPr>
          <p:cNvPr id="11" name="ดาว 5 แฉก 3">
            <a:hlinkClick r:id="rId4" action="ppaction://hlinksldjump"/>
          </p:cNvPr>
          <p:cNvSpPr/>
          <p:nvPr/>
        </p:nvSpPr>
        <p:spPr>
          <a:xfrm>
            <a:off x="6620260" y="2530128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ดาว 5 แฉก 4">
            <a:hlinkClick r:id="rId5" action="ppaction://hlinksldjump"/>
          </p:cNvPr>
          <p:cNvSpPr/>
          <p:nvPr/>
        </p:nvSpPr>
        <p:spPr>
          <a:xfrm>
            <a:off x="7308304" y="4653136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42876" y="357166"/>
          <a:ext cx="8929718" cy="5852160"/>
        </p:xfrm>
        <a:graphic>
          <a:graphicData uri="http://schemas.openxmlformats.org/drawingml/2006/table">
            <a:tbl>
              <a:tblPr/>
              <a:tblGrid>
                <a:gridCol w="4071934"/>
                <a:gridCol w="4857784"/>
              </a:tblGrid>
              <a:tr h="265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- เช่นเดียวกัน -</a:t>
                      </a:r>
                      <a:endParaRPr lang="en-US" sz="3200" b="1" spc="-100" baseline="0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ให้มีผู้ประเมินผลการปฏิบัติงานข้าราชการหรือพนักงานครูฯ ดังนี้</a:t>
                      </a:r>
                      <a:endParaRPr lang="en-US" sz="3200" b="1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th-TH" sz="3200" b="1" spc="-100" baseline="0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1. ผู้อำนวยการสำนักการศึกษาหรือผู้อำนวยการกองการศึกษา </a:t>
                      </a:r>
                      <a:r>
                        <a:rPr lang="th-TH" sz="3200" b="1" spc="-100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สำหรับผู้ดำรงตำแหน่งผู้อำนวยการสถานศึกษา ตำแหน่งศึกษานิเทศก์ และข้าราชการหรือพนักงานครูฯ ที่ปฏิบัติราชการ ณ ศูนย์พัฒนาเด็กเล็ก</a:t>
                      </a:r>
                      <a:endParaRPr lang="en-US" sz="3200" b="1" spc="-100" baseline="0" dirty="0" smtClean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th-TH" sz="3200" b="1" spc="-100" baseline="0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2. ผู้อำนวยการสถานศึกษา </a:t>
                      </a:r>
                      <a:r>
                        <a:rPr lang="th-TH" sz="3200" b="1" spc="-100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สำหรับผู้ดำรงตำแหน่งรองผู้อำนวยการสถานศึกษา และข้าราชการหรือพนักงานครูฯ ที่ปฏิบัติราชการ ณ โรงเรียน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496" y="260648"/>
            <a:ext cx="9036496" cy="623247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96838" indent="176213" algn="thaiDist">
              <a:spcAft>
                <a:spcPts val="0"/>
              </a:spcAft>
            </a:pPr>
            <a:endParaRPr lang="th-TH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indent="176213" algn="thaiDist">
              <a:spcAft>
                <a:spcPts val="0"/>
              </a:spcAft>
            </a:pPr>
            <a:r>
              <a:rPr lang="th-TH" sz="44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ผู้</a:t>
            </a: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ประเมินผลการปฏิบัติงานข้าราชการหรือพนักงานครู</a:t>
            </a:r>
            <a:r>
              <a:rPr lang="th-TH" sz="44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ฯ</a:t>
            </a:r>
          </a:p>
          <a:p>
            <a:pPr marL="96838" indent="176213" algn="thaiDist">
              <a:spcBef>
                <a:spcPts val="600"/>
              </a:spcBef>
              <a:spcAft>
                <a:spcPts val="0"/>
              </a:spcAft>
            </a:pPr>
            <a:r>
              <a:rPr lang="th-TH" sz="42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1. ผู้อำนวยการ</a:t>
            </a:r>
            <a:r>
              <a:rPr lang="th-TH" sz="42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สำนักการศึกษาหรือผู้อำนวยการกองการศึกษา </a:t>
            </a:r>
          </a:p>
          <a:p>
            <a:pPr marL="96838" indent="528638" algn="thaiDist">
              <a:spcAft>
                <a:spcPts val="0"/>
              </a:spcAft>
            </a:pPr>
            <a:r>
              <a:rPr lang="th-TH" sz="40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ประเมินผู้</a:t>
            </a:r>
            <a:r>
              <a:rPr lang="th-TH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ดำรงตำแหน่งผู้อำนวยการสถานศึกษา ตำแหน่งศึกษานิเทศก์ และข้าราชการหรือพนักงานครูฯ ที่ปฏิบัติราชการ ณ ศูนย์พัฒนาเด็กเล็ก</a:t>
            </a:r>
            <a:endParaRPr lang="en-US" sz="4000" b="1" spc="-100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indent="176213" algn="thaiDist">
              <a:spcAft>
                <a:spcPts val="0"/>
              </a:spcAft>
            </a:pP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2. ผู้อำนวยการสถานศึกษา </a:t>
            </a:r>
            <a:endParaRPr lang="th-TH" sz="4400" b="1" spc="-100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96838" indent="528638" algn="thaiDist">
              <a:spcAft>
                <a:spcPts val="0"/>
              </a:spcAft>
            </a:pPr>
            <a:r>
              <a:rPr lang="th-TH" sz="40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ประเมินผู้</a:t>
            </a:r>
            <a:r>
              <a:rPr lang="th-TH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ดำรงตำแหน่งรองผู้อำนวยการสถานศึกษา และข้าราชการหรือพนักงานครูฯ ที่ปฏิบัติราชการ ณ </a:t>
            </a:r>
            <a:r>
              <a:rPr lang="th-TH" sz="40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โรงเรียน</a:t>
            </a:r>
          </a:p>
          <a:p>
            <a:pPr marL="96838" indent="528638" algn="thaiDist"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sp>
        <p:nvSpPr>
          <p:cNvPr id="5" name="ลูกศรขวา 2">
            <a:hlinkClick r:id="rId3" action="ppaction://hlinksldjump"/>
          </p:cNvPr>
          <p:cNvSpPr/>
          <p:nvPr/>
        </p:nvSpPr>
        <p:spPr>
          <a:xfrm>
            <a:off x="8643966" y="6165304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285720" y="428604"/>
          <a:ext cx="8643998" cy="5852160"/>
        </p:xfrm>
        <a:graphic>
          <a:graphicData uri="http://schemas.openxmlformats.org/drawingml/2006/table">
            <a:tbl>
              <a:tblPr/>
              <a:tblGrid>
                <a:gridCol w="4403699"/>
                <a:gridCol w="4240299"/>
              </a:tblGrid>
              <a:tr h="417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519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มี 5 ระดับ คือ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u="sng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3200" b="1" u="sng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ดีเด่น 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ช่วงคะแนนประเมินตั้งแต่ร้อยละ 90 ขึ้นไป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u="sng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3200" b="1" u="sng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ดีมาก 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ช่วงคะแนนประเมินตั้งแต่ร้อยละ 80 แต่ไม่ถึงร้อยละ 90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spc="-100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u="sng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3200" b="1" u="sng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ดี</a:t>
                      </a:r>
                      <a:r>
                        <a:rPr lang="th-TH" sz="32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ช่วงคะแนนประเมินตั้งแต่ร้อยละ 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70 แต่ไม่ถึงร้อยละ 80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u="sng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3200" b="1" u="sng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พอใช้ 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ช่วงคะแนนประเมินตั้งแต่ร้อยละ 60 แต่ไม่ถึงร้อยละ 70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u="sng" spc="-100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ระดับ</a:t>
                      </a:r>
                      <a:r>
                        <a:rPr lang="th-TH" sz="3200" b="1" u="sng" spc="-100" baseline="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ต้องปรับปรุง </a:t>
                      </a:r>
                      <a:r>
                        <a:rPr lang="th-TH" sz="3200" b="1" spc="-100" baseline="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ช่วงคะแนนประเมิน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ต่ำกว่าร้อยละ 60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มี 5 ระดับ ดังนี้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3200" b="1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</a:t>
                      </a:r>
                      <a:r>
                        <a:rPr lang="th-TH" sz="3200" b="1" u="sng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ดีเด่น</a:t>
                      </a:r>
                      <a:r>
                        <a:rPr lang="th-TH" sz="3200" b="1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ตั้งแต่ร้อย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ละ 90.00 ขึ้น</a:t>
                      </a: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ไป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3200" b="1" baseline="0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</a:t>
                      </a:r>
                      <a:r>
                        <a:rPr lang="th-TH" sz="3100" b="1" u="sng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ดี</a:t>
                      </a:r>
                      <a:r>
                        <a:rPr lang="th-TH" sz="3100" b="1" u="sng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มาก</a:t>
                      </a:r>
                      <a:r>
                        <a:rPr lang="th-TH" sz="3100" b="1" u="none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100" b="1" u="none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ตั้งแต่</a:t>
                      </a:r>
                      <a:r>
                        <a:rPr lang="th-TH" sz="31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ร้อย</a:t>
                      </a:r>
                      <a:r>
                        <a:rPr lang="th-TH" sz="31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ละ </a:t>
                      </a:r>
                      <a:r>
                        <a:rPr lang="th-TH" sz="31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80.00-89.99</a:t>
                      </a:r>
                      <a:endParaRPr lang="en-US" sz="31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3200" b="1" baseline="0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</a:t>
                      </a:r>
                      <a:r>
                        <a:rPr lang="th-TH" sz="3200" b="1" u="sng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ดี</a:t>
                      </a:r>
                      <a:r>
                        <a:rPr lang="th-TH" sz="3200" b="1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ตั้งแต่ร้อย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ละ 70.00 – </a:t>
                      </a: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79.99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3200" b="1" baseline="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</a:t>
                      </a:r>
                      <a:r>
                        <a:rPr lang="th-TH" sz="3100" b="1" u="sng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พอใช้</a:t>
                      </a:r>
                      <a:r>
                        <a:rPr lang="th-TH" sz="3100" b="1" u="none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ตั้งแต่</a:t>
                      </a:r>
                      <a:r>
                        <a:rPr lang="th-TH" sz="31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ร้อย</a:t>
                      </a:r>
                      <a:r>
                        <a:rPr lang="th-TH" sz="31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ละ </a:t>
                      </a:r>
                      <a:r>
                        <a:rPr lang="th-TH" sz="31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60.00–69.99</a:t>
                      </a:r>
                      <a:endParaRPr lang="en-US" sz="31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baseline="0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</a:t>
                      </a:r>
                      <a:r>
                        <a:rPr lang="th-TH" sz="3200" b="1" u="sng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ปรับปรุง</a:t>
                      </a:r>
                      <a:r>
                        <a:rPr lang="th-TH" sz="3200" b="1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ร้อย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ละ 59.99 ลง</a:t>
                      </a: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ลูกศรขวา 2">
            <a:hlinkClick r:id="rId3" action="ppaction://hlinksldjump"/>
          </p:cNvPr>
          <p:cNvSpPr/>
          <p:nvPr/>
        </p:nvSpPr>
        <p:spPr>
          <a:xfrm>
            <a:off x="8429652" y="6000753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47636" y="-99392"/>
            <a:ext cx="5000628" cy="698652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00430" algn="l"/>
              </a:tabLst>
            </a:pPr>
            <a:r>
              <a:rPr lang="th-TH" sz="44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ระดับผลการประเมินฯ</a:t>
            </a: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ดีเด่น</a:t>
            </a: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ตั้งแต่ร้อยละ 90.00 ขึ้นไป</a:t>
            </a:r>
            <a:endParaRPr lang="en-US" sz="40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ดีมาก</a:t>
            </a: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ตั้งแต่ร้อยละ 80.00-89.99</a:t>
            </a:r>
            <a:endParaRPr lang="en-US" sz="40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ดี</a:t>
            </a: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ตั้งแต่ร้อยละ 70.00 – 79.99</a:t>
            </a:r>
            <a:endParaRPr lang="en-US" sz="40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  <a:buFont typeface="Wingdings" pitchFamily="2" charset="2"/>
              <a:buChar char="q"/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พอใช้</a:t>
            </a: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ตั้งแต่ร้อยละ 60.00–69.99</a:t>
            </a:r>
            <a:endParaRPr lang="en-US" sz="40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40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ปรับปรุง</a:t>
            </a: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    ร้อยละ 59.99 ลงมา</a:t>
            </a:r>
            <a:endParaRPr lang="th-TH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85720" y="214290"/>
          <a:ext cx="8643998" cy="6352226"/>
        </p:xfrm>
        <a:graphic>
          <a:graphicData uri="http://schemas.openxmlformats.org/drawingml/2006/table">
            <a:tbl>
              <a:tblPr/>
              <a:tblGrid>
                <a:gridCol w="4357718"/>
                <a:gridCol w="4286280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874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200" b="1" spc="-3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ให้นายก </a:t>
                      </a:r>
                      <a:r>
                        <a:rPr lang="th-TH" sz="3200" b="1" spc="-30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3200" b="1" spc="-3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spc="-3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แต่งตั้งคณะกรรมการกลั่นกรองการประเมินผลการปฏิบัติงาน</a:t>
                      </a:r>
                      <a:r>
                        <a:rPr lang="th-TH" sz="3200" b="1" spc="-3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ของข้าราชการหรือพนักงานครูฯ  </a:t>
                      </a:r>
                      <a:r>
                        <a:rPr lang="th-TH" sz="3200" b="1" spc="-3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ประกอบด้วย 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5016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en-US" sz="3200" b="1" spc="-3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spc="-3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3200" b="1" spc="-3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ปลัด </a:t>
                      </a:r>
                      <a:r>
                        <a:rPr lang="th-TH" sz="3200" b="1" spc="-30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3200" b="1" spc="-3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spc="-3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เป็นประธานกรรมการ 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5016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en-US" sz="3200" b="1" spc="-140" baseline="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</a:t>
                      </a:r>
                      <a:r>
                        <a:rPr lang="th-TH" sz="3200" b="1" spc="-140" baseline="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หัวหน้าส่วนราชการ ไม่น้อยกว่า 2 คน เป็นกรรมการ</a:t>
                      </a:r>
                      <a:endParaRPr lang="en-US" sz="3200" b="1" spc="-140" baseline="0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5016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ทั้งนี้ ให้ข้าราชการหรือพนักงานฯ ที่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รับผิดชอบงานการบริหารงาน</a:t>
                      </a:r>
                      <a:r>
                        <a:rPr lang="th-TH" sz="32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บุคคลข้าราชการหรือพนักงานครูฯ </a:t>
                      </a:r>
                      <a:r>
                        <a:rPr lang="th-TH" sz="32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เป็นเลขานุการ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ให้นายก </a:t>
                      </a:r>
                      <a:r>
                        <a:rPr lang="th-TH" sz="3200" b="1" spc="-100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แต่งตั้ง</a:t>
                      </a:r>
                      <a:r>
                        <a:rPr lang="th-TH" sz="3200" b="1" spc="-10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คณะกรรมการกลั่นกรองการประเมินผลการปฏิบัติงาน</a:t>
                      </a: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ของข้าราชการหรือพนักงานครูฯ จำนวน</a:t>
                      </a:r>
                      <a:r>
                        <a:rPr lang="th-TH" sz="32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ไม่น้อยกว่า </a:t>
                      </a:r>
                      <a:r>
                        <a:rPr lang="en-US" sz="32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 </a:t>
                      </a:r>
                      <a:r>
                        <a:rPr lang="th-TH" sz="32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คน ประกอบด้วย 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5016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en-US" sz="3200" b="1" spc="-3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</a:t>
                      </a:r>
                      <a:r>
                        <a:rPr lang="th-TH" sz="3200" b="1" spc="-3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3200" b="1" spc="-30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ปลัด </a:t>
                      </a:r>
                      <a:r>
                        <a:rPr lang="th-TH" sz="3200" b="1" spc="-30" dirty="0" err="1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3200" b="1" spc="-30" dirty="0" smtClean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3200" b="1" spc="-3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เป็นประธานกรรมการ 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5016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en-US" sz="3200" b="1" spc="-3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</a:t>
                      </a:r>
                      <a:r>
                        <a:rPr lang="th-TH" sz="3200" b="1" spc="-3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3200" b="1" u="sng" spc="-5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หัวหน้าส่วนราชการด้านการศึกษา</a:t>
                      </a:r>
                      <a:r>
                        <a:rPr lang="th-TH" sz="3200" b="1" u="sng" spc="-140" baseline="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และหรือผู้บริหารสถานศึกษา ไม่น้อยกว่า </a:t>
                      </a:r>
                      <a:r>
                        <a:rPr lang="th-TH" sz="3200" b="1" u="sng" spc="-50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 คน เป็นกรรมการ</a:t>
                      </a:r>
                      <a:endParaRPr lang="en-US" sz="3200" b="1" u="sng" dirty="0">
                        <a:solidFill>
                          <a:srgbClr val="C0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50165"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 ทั้งนี้ ให้ข้าราชการหรือพนักงานฯที่</a:t>
                      </a:r>
                      <a:r>
                        <a:rPr lang="th-TH" sz="32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รับผิดชอบงานการบริหารงาน</a:t>
                      </a:r>
                      <a:r>
                        <a:rPr lang="th-TH" sz="3200" b="1" spc="-100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บุคคลข้าราชการหรือพนักงานครูฯ </a:t>
                      </a:r>
                      <a:r>
                        <a:rPr lang="th-TH" sz="3200" b="1" spc="-100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เป็นเลขานุการ</a:t>
                      </a:r>
                      <a:endParaRPr lang="en-US" sz="3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80040"/>
            <a:ext cx="8821644" cy="661719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17621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endParaRPr lang="th-TH" sz="4400" b="1" spc="-100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17621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4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ให้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นายก อปท. แต่งตั้ง</a:t>
            </a:r>
            <a:r>
              <a:rPr lang="th-TH" sz="4400" b="1" u="sng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คณะกรรมการกลั่นกรองการประเมินผลการปฏิบัติงานของข้าราชการหรือพนักงานครูฯ 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จำนวนไม่น้อยกว่า </a:t>
            </a:r>
            <a:r>
              <a:rPr lang="en-US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3 </a:t>
            </a: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คน ประกอบด้วย </a:t>
            </a:r>
            <a:endParaRPr lang="en-US" sz="44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176213" indent="44926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en-US" sz="4400" b="1" spc="-3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</a:t>
            </a:r>
            <a:r>
              <a:rPr lang="th-TH" sz="4400" b="1" spc="-3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ปลัด </a:t>
            </a:r>
            <a:r>
              <a:rPr lang="th-TH" sz="4400" b="1" spc="-3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อปท. เป็นประธานกรรมการ </a:t>
            </a:r>
            <a:endParaRPr lang="en-US" sz="44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176213" indent="44926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en-US" sz="4400" b="1" spc="-3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</a:t>
            </a:r>
            <a:r>
              <a:rPr lang="th-TH" sz="4400" b="1" spc="-3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400" b="1" u="sng" spc="-5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หัวหน้าส่วนราชการด้านการศึกษา</a:t>
            </a:r>
            <a:r>
              <a:rPr lang="th-TH" sz="4400" b="1" u="sng" spc="-14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และหรือผู้บริหารสถานศึกษา ไม่น้อยกว่า </a:t>
            </a:r>
            <a:r>
              <a:rPr lang="th-TH" sz="4400" b="1" u="sng" spc="-5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 คน เป็นกรรมการ</a:t>
            </a:r>
            <a:endParaRPr lang="en-US" sz="4400" b="1" u="sng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marL="176213" indent="369888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4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 </a:t>
            </a:r>
            <a:r>
              <a:rPr lang="th-TH" sz="36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ทั้งนี้ ให้ข้าราชการหรือพนักงานฯที่รับผิดชอบงานการบริหารงานบุคคลข้าราชการหรือพนักงานครูฯ เป็น</a:t>
            </a:r>
            <a:r>
              <a:rPr lang="th-TH" sz="3600" b="1" spc="-100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เลขานุการ</a:t>
            </a:r>
          </a:p>
          <a:p>
            <a:pPr marL="176213" indent="369888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endParaRPr lang="en-US" sz="36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sp>
        <p:nvSpPr>
          <p:cNvPr id="6" name="ลูกศรขวา 3">
            <a:hlinkClick r:id="rId3" action="ppaction://hlinksldjump"/>
          </p:cNvPr>
          <p:cNvSpPr/>
          <p:nvPr/>
        </p:nvSpPr>
        <p:spPr>
          <a:xfrm>
            <a:off x="8327305" y="5780676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42876" y="357166"/>
          <a:ext cx="8858280" cy="5071678"/>
        </p:xfrm>
        <a:graphic>
          <a:graphicData uri="http://schemas.openxmlformats.org/drawingml/2006/table">
            <a:tbl>
              <a:tblPr/>
              <a:tblGrid>
                <a:gridCol w="4512865"/>
                <a:gridCol w="4345415"/>
              </a:tblGrid>
              <a:tr h="68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มาตรฐานทั่วไปเดิม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>
                          <a:latin typeface="CordiaUPC"/>
                          <a:ea typeface="Cordia New"/>
                          <a:cs typeface="TH SarabunIT๙"/>
                        </a:rPr>
                        <a:t>มาตรฐานทั่วไปใหม่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173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600" b="1" spc="-100" dirty="0" smtClean="0">
                          <a:latin typeface="CordiaUPC"/>
                          <a:ea typeface="Cordia New"/>
                          <a:cs typeface="TH SarabunIT๙"/>
                        </a:rPr>
                        <a:t>  ให้</a:t>
                      </a:r>
                      <a:r>
                        <a:rPr lang="th-TH" sz="3600" b="1" spc="-100" dirty="0">
                          <a:latin typeface="CordiaUPC"/>
                          <a:ea typeface="Cordia New"/>
                          <a:cs typeface="TH SarabunIT๙"/>
                        </a:rPr>
                        <a:t>มีข้อตกลงระหว่างผู้ประเมินและผู้รับการประเมินร่วมกันเกี่ยวกับการมอบหมายงานและการประเมินผลการปฏิบัติงานกำหนดตัวชี้วัด หรือหลักฐานบ่งชี้ความสำเร็จของงานอย่างเป็นรูปธรรมและเหมาะสมกับลักษณะงาน</a:t>
                      </a:r>
                      <a:endParaRPr lang="en-US" sz="3600" b="1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600" b="1" spc="-100" dirty="0" smtClean="0">
                          <a:latin typeface="CordiaUPC"/>
                          <a:ea typeface="Cordia New"/>
                          <a:cs typeface="TH SarabunIT๙"/>
                        </a:rPr>
                        <a:t>  ให้</a:t>
                      </a:r>
                      <a:r>
                        <a:rPr lang="th-TH" sz="3600" b="1" spc="-100" dirty="0">
                          <a:latin typeface="CordiaUPC"/>
                          <a:ea typeface="Cordia New"/>
                          <a:cs typeface="TH SarabunIT๙"/>
                        </a:rPr>
                        <a:t>มีการกำหนดข้อตกลงเกี่ยวกับผลการปฏิบัติงานร่วมกันระหว่างผู้บังคับบัญชาและผู้รับการประเมิน </a:t>
                      </a:r>
                      <a:r>
                        <a:rPr lang="th-TH" sz="3600" b="1" spc="-100" dirty="0" smtClean="0">
                          <a:latin typeface="CordiaUPC"/>
                          <a:ea typeface="Cordia New"/>
                          <a:cs typeface="TH SarabunIT๙"/>
                        </a:rPr>
                        <a:t>   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260475" algn="l"/>
                          <a:tab pos="1710690" algn="l"/>
                          <a:tab pos="1980565" algn="l"/>
                          <a:tab pos="4381500" algn="l"/>
                        </a:tabLst>
                      </a:pPr>
                      <a:r>
                        <a:rPr lang="th-TH" sz="3600" b="1" u="none" spc="-100" dirty="0" smtClean="0">
                          <a:latin typeface="CordiaUPC"/>
                          <a:ea typeface="Cordia New"/>
                          <a:cs typeface="TH SarabunIT๙"/>
                        </a:rPr>
                        <a:t>  </a:t>
                      </a:r>
                      <a:r>
                        <a:rPr lang="th-TH" sz="3600" b="1" u="sng" spc="-100" dirty="0" smtClean="0">
                          <a:latin typeface="CordiaUPC"/>
                          <a:ea typeface="Cordia New"/>
                          <a:cs typeface="TH SarabunIT๙"/>
                        </a:rPr>
                        <a:t>ทั้งนี้ </a:t>
                      </a:r>
                      <a:r>
                        <a:rPr lang="th-TH" sz="3600" b="1" u="sng" spc="-100" dirty="0">
                          <a:latin typeface="CordiaUPC"/>
                          <a:ea typeface="Cordia New"/>
                          <a:cs typeface="TH SarabunIT๙"/>
                        </a:rPr>
                        <a:t>ให้พิจารณาจากข้อตกลงของเทศบาล หรือสถานศึกษา หรือหน่วยงานการศึกษา ตามมาตรฐานและภาระงานขั้นต่ำที่ได้มีการจัดทำและกำหนดไว้</a:t>
                      </a:r>
                      <a:endParaRPr lang="en-US" sz="3600" b="1" u="sng" dirty="0">
                        <a:latin typeface="CordiaUPC"/>
                        <a:ea typeface="Cordia New"/>
                        <a:cs typeface="Cordia New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ลูกศรขวา 2">
            <a:hlinkClick r:id="rId3" action="ppaction://hlinksldjump"/>
          </p:cNvPr>
          <p:cNvSpPr/>
          <p:nvPr/>
        </p:nvSpPr>
        <p:spPr>
          <a:xfrm>
            <a:off x="8501122" y="6143653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5496" y="332656"/>
            <a:ext cx="9073008" cy="507831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17621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endParaRPr lang="th-TH" sz="3200" b="1" spc="-100" dirty="0" smtClean="0">
              <a:solidFill>
                <a:schemeClr val="bg1"/>
              </a:solidFill>
              <a:latin typeface="CordiaUPC"/>
              <a:ea typeface="Cordia New"/>
              <a:cs typeface="TH SarabunIT๙"/>
            </a:endParaRPr>
          </a:p>
          <a:p>
            <a:pPr marL="17621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800" b="1" spc="-100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ให้</a:t>
            </a:r>
            <a:r>
              <a:rPr lang="th-TH" sz="4800" b="1" spc="-100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มีการกำหนดข้อตกลงเกี่ยวกับผลการปฏิบัติงานร่วมกันระหว่างผู้บังคับบัญชาและผู้รับการ</a:t>
            </a:r>
            <a:r>
              <a:rPr lang="th-TH" sz="4800" b="1" spc="-100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ประเมิน</a:t>
            </a:r>
          </a:p>
          <a:p>
            <a:pPr marL="17621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3200" b="1" spc="-100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    </a:t>
            </a:r>
            <a:endParaRPr lang="th-TH" sz="3200" b="1" spc="-100" dirty="0">
              <a:solidFill>
                <a:schemeClr val="bg1"/>
              </a:solidFill>
              <a:latin typeface="CordiaUPC"/>
              <a:ea typeface="Cordia New"/>
              <a:cs typeface="TH SarabunIT๙"/>
            </a:endParaRPr>
          </a:p>
          <a:p>
            <a:pPr marL="17621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r>
              <a:rPr lang="th-TH" sz="4400" b="1" spc="-100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  </a:t>
            </a:r>
            <a:r>
              <a:rPr lang="th-TH" sz="4000" b="1" u="sng" spc="-100" dirty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ทั้งนี้ ให้พิจารณาจากข้อตกลงของเทศบาล หรือสถานศึกษา หรือหน่วยงานการศึกษา ตามมาตรฐานและภาระงานขั้นต่ำที่ได้มีการจัดทำและกำหนด</a:t>
            </a:r>
            <a:r>
              <a:rPr lang="th-TH" sz="4000" b="1" u="sng" spc="-100" dirty="0" smtClean="0">
                <a:solidFill>
                  <a:schemeClr val="bg1"/>
                </a:solidFill>
                <a:latin typeface="CordiaUPC"/>
                <a:ea typeface="Cordia New"/>
                <a:cs typeface="TH SarabunIT๙"/>
              </a:rPr>
              <a:t>ไว้</a:t>
            </a:r>
          </a:p>
          <a:p>
            <a:pPr marL="176213" algn="thaiDist">
              <a:spcAft>
                <a:spcPts val="0"/>
              </a:spcAft>
              <a:tabLst>
                <a:tab pos="914400" algn="l"/>
                <a:tab pos="1260475" algn="l"/>
                <a:tab pos="1710690" algn="l"/>
                <a:tab pos="1980565" algn="l"/>
                <a:tab pos="4381500" algn="l"/>
              </a:tabLst>
            </a:pPr>
            <a:endParaRPr lang="en-US" sz="4000" b="1" u="sng" dirty="0">
              <a:solidFill>
                <a:schemeClr val="bg1"/>
              </a:solidFill>
              <a:latin typeface="CordiaUPC"/>
              <a:ea typeface="Cordia New"/>
              <a:cs typeface="Cord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" y="200024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ตอนที่ 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การประเมินประสิทธิภาพและประสิทธิผลการปฏิบัติงาน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สายงานการสอน</a:t>
            </a:r>
          </a:p>
          <a:p>
            <a:pPr lvl="0" algn="ctr" eaLnBrk="1" hangingPunct="1"/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(70 คะแนน)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-1" y="3"/>
          <a:ext cx="9144001" cy="6857995"/>
        </p:xfrm>
        <a:graphic>
          <a:graphicData uri="http://schemas.openxmlformats.org/drawingml/2006/table">
            <a:tbl>
              <a:tblPr/>
              <a:tblGrid>
                <a:gridCol w="373145"/>
                <a:gridCol w="5413302"/>
                <a:gridCol w="785818"/>
                <a:gridCol w="1214446"/>
                <a:gridCol w="1357290"/>
              </a:tblGrid>
              <a:tr h="84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ที่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รายการประเมิน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คะแนนเต็ม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ผลการประเมินตนเอง</a:t>
                      </a:r>
                      <a:endParaRPr lang="en-US" sz="22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ประเมินผู้บังคับบัญชา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ด้านการจัดการเรียนการสอน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1.1 การสร้างและหรือพัฒนาหลักสูตร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 การจัดการเรียนรู้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25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1.2.1 การออกแบบหน่วยการเรียนรู้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(5)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635" indent="-381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1.2.2 การจัดทำแผนการจัดการเรียนรู้/แผนการจัดการ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ศึกษา   </a:t>
                      </a:r>
                    </a:p>
                    <a:p>
                      <a:pPr marL="381635" indent="-381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เฉพาะ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บุคคล/แผนการสอนรายบุคคล/แผนการจัดประสบการณ์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(5)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1.2.3 กลยุทธ์ในการจัดการเรียนรู้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(5)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1.2.4 คุณภาพผู้เรียน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(10)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1.2.4.1 ผลสัมฤทธิ์ทางวิชาการของผู้เรียน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</a:t>
                      </a:r>
                      <a:r>
                        <a:rPr lang="en-AU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)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1.2.4.2 คุณลักษณะที่พึงประสงค์ของผู้เรียน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(</a:t>
                      </a:r>
                      <a:r>
                        <a:rPr lang="en-AU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)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063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1.3 การสร้างและหรือพัฒนาสื่อ นวัตกรรม 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เทคโนโลยีทางการ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ศึกษา และแหล่งเรียนรู้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1.4 การวัดและประเมินผลการเรียนรู้</a:t>
                      </a:r>
                      <a:endParaRPr lang="en-US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th-TH" sz="2400" b="1" spc="-50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1.5 ศึกษา วิเคราะห์ สังเคราะห์ และหรือวิจัย เพื่อแก้ปัญหาหรือพัฒนาการเรียนรู้ที่ส่งผลต่อคุณภาพผู้เรียน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ไดอะแกรม 25"/>
          <p:cNvGraphicFramePr/>
          <p:nvPr/>
        </p:nvGraphicFramePr>
        <p:xfrm>
          <a:off x="0" y="-214314"/>
          <a:ext cx="8143900" cy="735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สี่เหลี่ยมผืนผ้า 30"/>
          <p:cNvSpPr/>
          <p:nvPr/>
        </p:nvSpPr>
        <p:spPr>
          <a:xfrm>
            <a:off x="5500694" y="0"/>
            <a:ext cx="2275372" cy="114298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Diagram group"/>
          <p:cNvGrpSpPr/>
          <p:nvPr/>
        </p:nvGrpSpPr>
        <p:grpSpPr>
          <a:xfrm>
            <a:off x="-285784" y="1571612"/>
            <a:ext cx="2819619" cy="1714512"/>
            <a:chOff x="2758804" y="3431"/>
            <a:chExt cx="2676743" cy="1171292"/>
          </a:xfrm>
          <a:solidFill>
            <a:schemeClr val="accent3">
              <a:lumMod val="60000"/>
              <a:lumOff val="4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กลุ่ม 53"/>
            <p:cNvGrpSpPr/>
            <p:nvPr/>
          </p:nvGrpSpPr>
          <p:grpSpPr>
            <a:xfrm>
              <a:off x="2758804" y="3431"/>
              <a:ext cx="2676743" cy="1171292"/>
              <a:chOff x="2758804" y="3431"/>
              <a:chExt cx="2676743" cy="1171292"/>
            </a:xfrm>
            <a:grpFill/>
          </p:grpSpPr>
          <p:sp>
            <p:nvSpPr>
              <p:cNvPr id="55" name="วงรี 54"/>
              <p:cNvSpPr/>
              <p:nvPr/>
            </p:nvSpPr>
            <p:spPr>
              <a:xfrm>
                <a:off x="2758804" y="3431"/>
                <a:ext cx="2676743" cy="1171292"/>
              </a:xfrm>
              <a:prstGeom prst="ellipse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6" name="วงรี 4"/>
              <p:cNvSpPr/>
              <p:nvPr/>
            </p:nvSpPr>
            <p:spPr>
              <a:xfrm>
                <a:off x="3150804" y="174963"/>
                <a:ext cx="1892743" cy="82822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3000" b="1" kern="1200" dirty="0" smtClean="0">
                    <a:latin typeface="TH SarabunIT๙" pitchFamily="34" charset="-34"/>
                    <a:cs typeface="TH SarabunIT๙" pitchFamily="34" charset="-34"/>
                  </a:rPr>
                  <a:t>การประเมินผล             การปฏิบัติงาน</a:t>
                </a:r>
                <a:endParaRPr lang="th-TH" sz="3000" b="1" kern="1200" dirty="0"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</p:grpSp>
      <p:sp>
        <p:nvSpPr>
          <p:cNvPr id="58" name="วงรี 57"/>
          <p:cNvSpPr/>
          <p:nvPr/>
        </p:nvSpPr>
        <p:spPr>
          <a:xfrm>
            <a:off x="500034" y="2714620"/>
            <a:ext cx="3429024" cy="1857388"/>
          </a:xfrm>
          <a:prstGeom prst="ellipse">
            <a:avLst/>
          </a:prstGeom>
          <a:solidFill>
            <a:srgbClr val="FFFF0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สายงานการสอน</a:t>
            </a:r>
          </a:p>
          <a:p>
            <a:pPr algn="ctr"/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สายงานนิเทศการศึกษา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สายงานบริหารสถานศึกษา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786446" y="1643050"/>
            <a:ext cx="3000396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th-TH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ผลสัมฤทธิ์ของงาน ร้อยละ 70</a:t>
            </a: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พฤติกรรมการปฏิบัติราชการ ร้อยละ 30</a:t>
            </a:r>
            <a:endParaRPr lang="th-TH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786346" y="500042"/>
            <a:ext cx="414337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th-TH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ครั้งที่ ๑ ระหว่างวันที่ ๑ ต.ค. ถึง ๓๑ มี.ค. ของปีถัดไป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ครั้งที่ ๒ ระหว่างวันที่ ๑ เม.ย. ถึง ๓๐ ก.ย. ของปีเดียวกัน</a:t>
            </a:r>
            <a:endParaRPr lang="th-TH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000760" y="2786058"/>
            <a:ext cx="3143240" cy="1714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9388" indent="-179388"/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ผู้อำนวยการสำนัก/กองการศึกษา </a:t>
            </a:r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ประเมินผู้อำนวยการสถานศึกษา และข้าราชการ/พนักงานครูในสังกัดศูนย์พัฒนาเด็กเล็ก</a:t>
            </a:r>
            <a:r>
              <a:rPr lang="th-TH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ผู้อำนวยการสถานศึกษา </a:t>
            </a:r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ประเมินข้าราชการ/พนักงานครู ในสังกัดโรงเรียน</a:t>
            </a:r>
            <a:endParaRPr lang="th-TH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357818" y="4643446"/>
            <a:ext cx="3429024" cy="1714512"/>
          </a:xfrm>
          <a:prstGeom prst="rect">
            <a:avLst/>
          </a:prstGeom>
          <a:solidFill>
            <a:srgbClr val="CCFF3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ระดับดีเด่น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ตั้งแต่ร้อยละ 90 ขึ้นไป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ระดับดีมาก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ตั้งแต่ร้อยละ 80 แต่ไม่ถึงร้อยละ 90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ระดับดี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ตั้งแต่ร้อยละ 70 แต่ไม่ถึงร้อยละ 80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ระดับพอใช้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ตั้งแต่ร้อยละ 60 แต่ไม่ถึงร้อยละ 70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ระดับต้องปรับปรุง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ต่ำกว่าร้อยละ 60</a:t>
            </a:r>
            <a:endParaRPr lang="th-TH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714480" y="6072206"/>
            <a:ext cx="3500462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u="sng" dirty="0" smtClean="0">
                <a:latin typeface="TH SarabunIT๙" pitchFamily="34" charset="-34"/>
                <a:cs typeface="TH SarabunIT๙" pitchFamily="34" charset="-34"/>
              </a:rPr>
              <a:t>ปลัด </a:t>
            </a:r>
            <a:r>
              <a:rPr lang="th-TH" sz="2000" b="1" u="sng" dirty="0" err="1" smtClean="0">
                <a:latin typeface="TH SarabunIT๙" pitchFamily="34" charset="-34"/>
                <a:cs typeface="TH SarabunIT๙" pitchFamily="34" charset="-34"/>
              </a:rPr>
              <a:t>อปท.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เป็นประธานกรรมการ </a:t>
            </a:r>
            <a:endParaRPr lang="en-US" sz="20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u="sng" dirty="0" smtClean="0">
                <a:latin typeface="TH SarabunIT๙" pitchFamily="34" charset="-34"/>
                <a:cs typeface="TH SarabunIT๙" pitchFamily="34" charset="-34"/>
              </a:rPr>
              <a:t>หัวหน้าส่วนราชการ 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ไม่น้อยกว่า 2 คน กรรมการ</a:t>
            </a:r>
            <a:endParaRPr lang="en-US" sz="20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0" y="212648"/>
          <a:ext cx="9143999" cy="4859426"/>
        </p:xfrm>
        <a:graphic>
          <a:graphicData uri="http://schemas.openxmlformats.org/drawingml/2006/table">
            <a:tbl>
              <a:tblPr/>
              <a:tblGrid>
                <a:gridCol w="373145"/>
                <a:gridCol w="5056111"/>
                <a:gridCol w="785818"/>
                <a:gridCol w="1357322"/>
                <a:gridCol w="1571603"/>
              </a:tblGrid>
              <a:tr h="884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ที่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รายการประเมิน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คะแนนเต็ม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ผลการประเมินตนเอง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ประเมินผู้บังคับบัญชา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4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ด้านการบริหารจัดการชั้นเรียน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90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2.1 </a:t>
                      </a:r>
                      <a:r>
                        <a:rPr lang="th-TH" sz="2400" b="1" spc="-80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การบริหารจัดการชั้นเรียน และการจัดทำข้อมูลสารสนเทศ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2.2 การ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จัดระบบดูแลช่วยเหลือผู้เรียน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ด้านการพัฒนาตนเองและพัฒนาวิชาชีพ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3.1 การพัฒนาตนเอง</a:t>
                      </a:r>
                      <a:endParaRPr lang="en-US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3.2 การพัฒนาวิชาชีพ</a:t>
                      </a:r>
                      <a:endParaRPr lang="en-US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งานอื่นที่ได้รับมอบหมาย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คะแนนรวม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70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8227" marR="38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" y="200024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ตอนที่ 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การประเมินประสิทธิภาพและประสิทธิผลการปฏิบัติงาน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สายบริหารสถานศึกษา</a:t>
            </a:r>
          </a:p>
          <a:p>
            <a:pPr lvl="0" algn="ctr" eaLnBrk="1" hangingPunct="1"/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(70 คะแนน)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0" y="192280"/>
          <a:ext cx="9144000" cy="6237116"/>
        </p:xfrm>
        <a:graphic>
          <a:graphicData uri="http://schemas.openxmlformats.org/drawingml/2006/table">
            <a:tbl>
              <a:tblPr/>
              <a:tblGrid>
                <a:gridCol w="373146"/>
                <a:gridCol w="5270424"/>
                <a:gridCol w="1000132"/>
                <a:gridCol w="1214446"/>
                <a:gridCol w="1285852"/>
              </a:tblGrid>
              <a:tr h="856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ที่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รายการประเมิน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คะแนนเต็ม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ผลการประเมินตนเอง</a:t>
                      </a:r>
                      <a:endParaRPr lang="en-US" sz="22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</a:t>
                      </a:r>
                      <a:r>
                        <a:rPr lang="th-TH" sz="2200" b="1" dirty="0" smtClean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ประเมินผู้บังคับบัญชา</a:t>
                      </a:r>
                      <a:endParaRPr lang="en-US" sz="2200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1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ด้านการกำหนดนโยบายการบริหารจัดการสถานศึกษา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 จัดระบบ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การประกันคุณภาพ และนำผลการ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ประเมินไป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ใช้พัฒนาคุณภาพ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สถานศึกษา</a:t>
                      </a:r>
                    </a:p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1.2</a:t>
                      </a:r>
                      <a:r>
                        <a:rPr lang="th-TH" sz="2400" b="1" baseline="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กำหนด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วิสัยทัศน์ </a:t>
                      </a:r>
                      <a:r>
                        <a:rPr lang="th-TH" sz="2400" b="1" dirty="0" err="1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พันธ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กิจ นโยบาย และแผนกล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ยุทธ์</a:t>
                      </a:r>
                    </a:p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spc="-3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1.3</a:t>
                      </a:r>
                      <a:r>
                        <a:rPr lang="th-TH" sz="2400" b="1" spc="-30" baseline="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 </a:t>
                      </a:r>
                      <a:r>
                        <a:rPr lang="th-TH" sz="2400" b="1" spc="-30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สร้าง</a:t>
                      </a:r>
                      <a:r>
                        <a:rPr lang="th-TH" sz="2400" b="1" spc="-30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ความสัมพันธ์และการมีส่วนร่วมของครู บุคลากร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ในสถานศึกษา ผู้ปกครอง ชุมชน และสังคม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10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ด้านการบริหารการจัดการเรียนรู้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2.1 บริหารการพัฒนาหลักสูตร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2.2 บริหารจัดการกระบวนการเรียนรู้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2.3 จัดระบบและนิเทศการจัดการเรียนรู้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2.4 จัดระบบและประเมินผลการเรียนรู้ของผู้เรียน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2.5 บริหารจัดการเทคโนโลยีสารสนเทศเพื่อการเรียนรู้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20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0" y="71414"/>
          <a:ext cx="9143999" cy="6804116"/>
        </p:xfrm>
        <a:graphic>
          <a:graphicData uri="http://schemas.openxmlformats.org/drawingml/2006/table">
            <a:tbl>
              <a:tblPr/>
              <a:tblGrid>
                <a:gridCol w="373147"/>
                <a:gridCol w="5341861"/>
                <a:gridCol w="857256"/>
                <a:gridCol w="1285884"/>
                <a:gridCol w="1285851"/>
              </a:tblGrid>
              <a:tr h="83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ที่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รายการประเมิน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คะแนนเต็ม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ผลการประเมินตนเอง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ผลการ</a:t>
                      </a:r>
                      <a:r>
                        <a:rPr lang="th-TH" sz="2200" b="1" dirty="0" smtClean="0">
                          <a:solidFill>
                            <a:schemeClr val="bg1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ประเมินผู้บังคับบัญชา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55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ด้านการบริหารจัดการงานทั่วไปของสถานศึกษา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3.1 บริหารจัดการงบประมาณ การเงินและสินทรัพย์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3.2 บริหารและพัฒนาทรัพยากรบุคคล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3.3 บริหารจัดการอาคารสถานที่ สภาพแวดล้อม 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และบรรยากาศ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ให้เอื้อต่อการเรียนรู้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3.4 บริหารกิจการนักเรียนและจัดระบบดูแล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ช่วยเหลือผู้เรียน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ด้านการพัฒนาตนเองและพัฒนาวิชาชีพ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4.1 วางแผนและพัฒนาตนเองด้านความรู้ ทักษะ 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และคุณลักษณะ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บุคคลสำหรับผู้ดำรงตำแหน่ง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ผู้บริหารสถานศึกษา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4.2 ส่งเสริมและพัฒนาผู้อื่นด้านความรู้ ทักษะ </a:t>
                      </a:r>
                      <a:r>
                        <a:rPr lang="th-TH" sz="24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คุณธรรม จริยธรรม </a:t>
                      </a: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และจรรยาบรรณวิชาชีพ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4.3 เป็นผู้นำในชุมชนการเรียนรู้ทางวิชาชีพ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งานอื่นที่ได้รับมอบหมาย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คะแนนรวม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70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C00000"/>
                        </a:solidFill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37" marR="6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" y="200024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ตอนที่ 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การประเมินประสิทธิภาพและประสิทธิผลการปฏิบัติงาน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สายนิเทศการศึกษา</a:t>
            </a:r>
          </a:p>
          <a:p>
            <a:pPr lvl="0" algn="ctr" eaLnBrk="1" hangingPunct="1"/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(70 คะแนน)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-3" y="1"/>
          <a:ext cx="9144002" cy="6143643"/>
        </p:xfrm>
        <a:graphic>
          <a:graphicData uri="http://schemas.openxmlformats.org/drawingml/2006/table">
            <a:tbl>
              <a:tblPr/>
              <a:tblGrid>
                <a:gridCol w="362688"/>
                <a:gridCol w="5352323"/>
                <a:gridCol w="928694"/>
                <a:gridCol w="1214446"/>
                <a:gridCol w="1285851"/>
              </a:tblGrid>
              <a:tr h="87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ที่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รายการประเมิน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คะแนนเต็ม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ผลการประเมินตนเอง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-7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</a:t>
                      </a:r>
                      <a:r>
                        <a:rPr lang="th-TH" sz="2200" b="1" spc="-7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ประเมินผู้บังคับบัญชา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1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ด้านนิเทศการศึกษา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24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1.1 </a:t>
                      </a:r>
                      <a:r>
                        <a:rPr lang="th-TH" sz="2400" b="1" spc="-50" dirty="0">
                          <a:latin typeface="Calibri"/>
                          <a:ea typeface="Calibri"/>
                          <a:cs typeface="TH SarabunIT๙"/>
                        </a:rPr>
                        <a:t>จัดทำแผนการนิเทศเพื่อพัฒนาหลักสูตรและการจัดการเรียนรู้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1.2 ให้คำปรึกษา แนะนำ หรือเป็นพี่เลี้ยงให้กับข้าราชการหรือพนักงานครูและบุคลากรทางการศึกษาผู้รับการนิเทศ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1.3 ศึกษา วิเคราะห์ และสังเคราะห์งานวิจัยที่เกี่ยวข้องกับการจัดการศึกษา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1.4 </a:t>
                      </a:r>
                      <a:r>
                        <a:rPr lang="th-TH" sz="2400" b="1" spc="-40" dirty="0">
                          <a:latin typeface="Calibri"/>
                          <a:ea typeface="Calibri"/>
                          <a:cs typeface="TH SarabunIT๙"/>
                        </a:rPr>
                        <a:t>ส่งเสริมการศึกษา ค้นคว้า และวิจัย หรือพัฒนาสื่อนวัตกรรม</a:t>
                      </a: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ที่เกี่ยวกับการจัดการเรียนรู้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Calibri"/>
                          <a:ea typeface="Calibri"/>
                          <a:cs typeface="TH SarabunIT๙"/>
                        </a:rPr>
                        <a:t>1.5 </a:t>
                      </a:r>
                      <a:r>
                        <a:rPr lang="th-TH" sz="2400" b="1" spc="-40">
                          <a:latin typeface="Calibri"/>
                          <a:ea typeface="Calibri"/>
                          <a:cs typeface="TH SarabunIT๙"/>
                        </a:rPr>
                        <a:t>ส่งเสริม และสนับสนุนให้ข้าราชการหรือพนักงานครูมีความรู้</a:t>
                      </a:r>
                      <a:r>
                        <a:rPr lang="th-TH" sz="2400" b="1">
                          <a:latin typeface="Calibri"/>
                          <a:ea typeface="Calibri"/>
                          <a:cs typeface="TH SarabunIT๙"/>
                        </a:rPr>
                        <a:t>ความสามารถวัดผลและประเมินผลการเรียนรู้</a:t>
                      </a:r>
                      <a:endParaRPr lang="en-US" sz="2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Calibri"/>
                          <a:ea typeface="Calibri"/>
                          <a:cs typeface="TH SarabunIT๙"/>
                        </a:rPr>
                        <a:t>1.6 ให้คำปรึกษา แนะนำ และนิเทศตามระบบช่วยเหลือผู้เรียนและประสานความร่วมมือกับผู้เกี่ยวข้อง</a:t>
                      </a:r>
                      <a:endParaRPr lang="en-US" sz="2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-3" y="-1"/>
          <a:ext cx="9144002" cy="3786192"/>
        </p:xfrm>
        <a:graphic>
          <a:graphicData uri="http://schemas.openxmlformats.org/drawingml/2006/table">
            <a:tbl>
              <a:tblPr/>
              <a:tblGrid>
                <a:gridCol w="362688"/>
                <a:gridCol w="5352323"/>
                <a:gridCol w="928694"/>
                <a:gridCol w="1214446"/>
                <a:gridCol w="1285851"/>
              </a:tblGrid>
              <a:tr h="833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ที่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รายการประเมิน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คะแนนเต็ม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ผลการประเมินตนเอง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-7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</a:t>
                      </a:r>
                      <a:r>
                        <a:rPr lang="th-TH" sz="2200" b="1" spc="-7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ประเมินผู้บังคับบัญชา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28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ด้านการส่งเสริมการบริหารสถานศึกษาและระบบประกันคุณภาพ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16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8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2.1 จัดทำแผนการนิเทศเพื่อส่งเสริมการบริหารสถานศึกษา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2.2 ส่งเสริมและสนับสนุนระบบประกันคุณภาพการศึกษา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2.3 ศึกษา ค้นคว้า วิเคราะห์ และสังเคราะห์งานวิจัยเกี่ยวกับการพัฒนาคุณภาพสถานศึกษา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2.4 ให้คำปรึกษา และข้อเสนอแนะในการบริหารงานวิชาการของสถานศึกษา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0" y="3789068"/>
          <a:ext cx="9144000" cy="2926080"/>
        </p:xfrm>
        <a:graphic>
          <a:graphicData uri="http://schemas.openxmlformats.org/drawingml/2006/table">
            <a:tbl>
              <a:tblPr/>
              <a:tblGrid>
                <a:gridCol w="362249"/>
                <a:gridCol w="5352759"/>
                <a:gridCol w="928694"/>
                <a:gridCol w="1214446"/>
                <a:gridCol w="1285852"/>
              </a:tblGrid>
              <a:tr h="544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5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ด้านการส่งเสริมและพัฒนาสมรรถนะข้าราชการหรือพนักงานครู</a:t>
                      </a: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และบุคลากรทางการศึกษา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3.1 </a:t>
                      </a:r>
                      <a:r>
                        <a:rPr lang="th-TH" sz="2400" b="1" spc="-30" dirty="0">
                          <a:latin typeface="Calibri"/>
                          <a:ea typeface="Calibri"/>
                          <a:cs typeface="TH SarabunIT๙"/>
                        </a:rPr>
                        <a:t>ร่วมกันสร้างองค์ความรู้ ชี้แนะและพัฒนางาน ด้านนโยบาย</a:t>
                      </a: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และจุดเน้นที่เป็นประโยชน์ต่อการปฏิบัติงานของข้าราชการหรือพนักงานครูและบุคลากรทางการศึกษา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Calibri"/>
                          <a:ea typeface="Calibri"/>
                          <a:cs typeface="TH SarabunIT๙"/>
                        </a:rPr>
                        <a:t>6</a:t>
                      </a:r>
                      <a:endParaRPr lang="en-US" sz="2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3.2 ศึกษา และวิจัย สร้างนวัตกรรมการนิเทศเพื่อพัฒนางาน</a:t>
                      </a:r>
                      <a:r>
                        <a:rPr lang="th-TH" sz="2400" b="1" spc="-40" dirty="0">
                          <a:latin typeface="Calibri"/>
                          <a:ea typeface="Calibri"/>
                          <a:cs typeface="TH SarabunIT๙"/>
                        </a:rPr>
                        <a:t>ด้านนโยบาย และจุดเน้นที่เป็นประโยชน์ต่อการปฏิบัติงาน</a:t>
                      </a:r>
                      <a:r>
                        <a:rPr lang="th-TH" sz="2400" b="1" spc="-30" dirty="0">
                          <a:latin typeface="Calibri"/>
                          <a:ea typeface="Calibri"/>
                          <a:cs typeface="TH SarabunIT๙"/>
                        </a:rPr>
                        <a:t>ของข้าราชการหรือพนักงานครูและบุคลากรทางการศึกษา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6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4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" y="214289"/>
          <a:ext cx="9143998" cy="4568703"/>
        </p:xfrm>
        <a:graphic>
          <a:graphicData uri="http://schemas.openxmlformats.org/drawingml/2006/table">
            <a:tbl>
              <a:tblPr/>
              <a:tblGrid>
                <a:gridCol w="362249"/>
                <a:gridCol w="5567072"/>
                <a:gridCol w="785818"/>
                <a:gridCol w="1214446"/>
                <a:gridCol w="1214413"/>
              </a:tblGrid>
              <a:tr h="1009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ที่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รายการประเมิน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คะแนนเต็ม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ผลการประเมินตนเอง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-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</a:t>
                      </a:r>
                      <a:r>
                        <a:rPr lang="th-TH" sz="2200" b="1" spc="-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ประเมินผู้บังคับบัญชา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90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ด้านการพัฒนาตนเองและพัฒนาวิชาชีพ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2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latin typeface="Calibri"/>
                        <a:ea typeface="Calibri"/>
                        <a:cs typeface="TH SarabunIT๙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4.1 </a:t>
                      </a:r>
                      <a:r>
                        <a:rPr lang="th-TH" sz="2400" b="1" spc="-20" dirty="0">
                          <a:latin typeface="Calibri"/>
                          <a:ea typeface="Calibri"/>
                          <a:cs typeface="TH SarabunIT๙"/>
                        </a:rPr>
                        <a:t>วางแผนและพัฒนาตนเอง โดยนำผลการพัฒนาตนเองมาใช้ส่งเสริมและพัฒนาสมรรถนะข้าราชการหรือพนักงานครูและบุคลากรทางการศึกษา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6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2400" b="1">
                        <a:latin typeface="Calibri"/>
                        <a:ea typeface="Calibri"/>
                        <a:cs typeface="TH SarabunIT๙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4.2 ส่งเสริมการเรียนรู้ทางวิชาชีพและเป็นผู้ที่มีส่วนร่วมทางวิชาการในชุมชนแห่งการเรียนรู้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6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914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งานอื่นที่ได้รับมอบหมาย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6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41">
                <a:tc gridSpan="2">
                  <a:txBody>
                    <a:bodyPr/>
                    <a:lstStyle/>
                    <a:p>
                      <a:pPr marL="291465" indent="-29146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2900" algn="l"/>
                          <a:tab pos="1765935" algn="ctr"/>
                        </a:tabLs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		คะแนนรวม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70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solidFill>
                          <a:srgbClr val="C00000"/>
                        </a:solidFill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dirty="0">
                        <a:solidFill>
                          <a:srgbClr val="C00000"/>
                        </a:solidFill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3" name="ลูกศรขวา 2">
            <a:hlinkClick r:id="rId3" action="ppaction://hlinksldjump"/>
          </p:cNvPr>
          <p:cNvSpPr/>
          <p:nvPr/>
        </p:nvSpPr>
        <p:spPr>
          <a:xfrm>
            <a:off x="8650655" y="5749214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ลูกศรขวา 2">
            <a:hlinkClick r:id="rId4" action="ppaction://hlinksldjump"/>
          </p:cNvPr>
          <p:cNvSpPr/>
          <p:nvPr/>
        </p:nvSpPr>
        <p:spPr>
          <a:xfrm>
            <a:off x="8100392" y="6159620"/>
            <a:ext cx="432048" cy="7977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" y="95662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ตอนที่ 2 </a:t>
            </a:r>
          </a:p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การประเมินการปฏิบัติตน</a:t>
            </a:r>
          </a:p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ในการรักษาวินัย คุณธรรม จริยธรรม และจรรยาบรรณวิชาชีพ</a:t>
            </a:r>
          </a:p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สายงานการสอน</a:t>
            </a:r>
          </a:p>
          <a:p>
            <a:pPr lvl="0" algn="ctr"/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สายบริหารสถานศึกษา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สายนิเทศการศึกษา</a:t>
            </a:r>
          </a:p>
          <a:p>
            <a:pPr lvl="0" algn="ctr" eaLnBrk="1" hangingPunct="1"/>
            <a:r>
              <a:rPr lang="th-TH" sz="4000" b="1" dirty="0" smtClean="0">
                <a:solidFill>
                  <a:srgbClr val="FF0000"/>
                </a:solidFill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(30 คะแนน)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0" y="142852"/>
          <a:ext cx="9144000" cy="6072230"/>
        </p:xfrm>
        <a:graphic>
          <a:graphicData uri="http://schemas.openxmlformats.org/drawingml/2006/table">
            <a:tbl>
              <a:tblPr/>
              <a:tblGrid>
                <a:gridCol w="362469"/>
                <a:gridCol w="5209663"/>
                <a:gridCol w="785818"/>
                <a:gridCol w="1357322"/>
                <a:gridCol w="1428728"/>
              </a:tblGrid>
              <a:tr h="891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ที่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รายการประเมิน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คะแนนเต็ม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ผลการประเมินตนเอง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ผลการ</a:t>
                      </a:r>
                      <a:r>
                        <a:rPr lang="th-TH" sz="2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H SarabunIT๙"/>
                        </a:rPr>
                        <a:t>ประเมินผู้บังคับบัญชา</a:t>
                      </a:r>
                      <a:endParaRPr lang="en-US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33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มีความซื่อสัตย์ สุจริต รักษาประโยชน์ส่วนร่วม ไม่อาศัย</a:t>
                      </a:r>
                      <a:r>
                        <a:rPr lang="th-TH" sz="2400" b="1" spc="-30" dirty="0">
                          <a:latin typeface="Calibri"/>
                          <a:ea typeface="Calibri"/>
                          <a:cs typeface="TH SarabunIT๙"/>
                        </a:rPr>
                        <a:t>หรือยินยอมให้ผู้อื่นใช้อำนาจและหน้าที่ของตน เพื่อแสวงหา</a:t>
                      </a: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ผลประโยชน์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1" dirty="0">
                        <a:latin typeface="Calibri"/>
                        <a:ea typeface="Calibri"/>
                        <a:cs typeface="TH SarabunIT๙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1">
                        <a:latin typeface="Calibri"/>
                        <a:ea typeface="Calibri"/>
                        <a:cs typeface="TH SarabunIT๙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91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การปฏิบัติตามระเบียบ กฎหมาย นโยบาย และคำสั่งของผู้บังคับบัญชา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100" baseline="0" dirty="0">
                          <a:latin typeface="Calibri"/>
                          <a:ea typeface="Calibri"/>
                          <a:cs typeface="TH SarabunIT๙"/>
                        </a:rPr>
                        <a:t>มีความวิริยะ อุตสาหะ ตรงต่อเวลา และอุทิศเวลาให้แก่ทางราชการ</a:t>
                      </a:r>
                      <a:endParaRPr lang="en-US" sz="2400" b="1" spc="-100" baseline="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การมีจิตสำนึกดี มุ่งบริการต่อกลุ่มเป้าหมายผู้รับบริการโดยไม่เลือกปฏิบัติ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100" baseline="0" dirty="0">
                          <a:latin typeface="Calibri"/>
                          <a:ea typeface="Calibri"/>
                          <a:cs typeface="TH SarabunIT๙"/>
                        </a:rPr>
                        <a:t>การรักษาคุณภาพตามมาตรฐานวิชาชีพและจรรยาบรรณวิชาชีพ</a:t>
                      </a:r>
                      <a:endParaRPr lang="en-US" sz="2400" b="1" spc="-100" baseline="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100" baseline="0" dirty="0">
                          <a:latin typeface="Calibri"/>
                          <a:ea typeface="Calibri"/>
                          <a:cs typeface="TH SarabunIT๙"/>
                        </a:rPr>
                        <a:t>การรักษาภาพลักษณ์และความสามัคคีในองค์กร ชุมชน และสังคม</a:t>
                      </a:r>
                      <a:endParaRPr lang="en-US" sz="2400" b="1" spc="-100" baseline="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TH SarabunIT๙"/>
                        </a:rPr>
                        <a:t>5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H SarabunIT๙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คะแนนรวม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H SarabunIT๙"/>
                        </a:rPr>
                        <a:t>30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solidFill>
                          <a:srgbClr val="C00000"/>
                        </a:solidFill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200" b="1" dirty="0">
                        <a:solidFill>
                          <a:srgbClr val="C00000"/>
                        </a:solidFill>
                        <a:latin typeface="TH SarabunIT๙"/>
                        <a:ea typeface="Calibri"/>
                        <a:cs typeface="Cordia New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3" name="ลูกศรขวา 2">
            <a:hlinkClick r:id="rId3" action="ppaction://hlinksldjump"/>
          </p:cNvPr>
          <p:cNvSpPr/>
          <p:nvPr/>
        </p:nvSpPr>
        <p:spPr>
          <a:xfrm>
            <a:off x="8643998" y="6000753"/>
            <a:ext cx="500034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ลูกศรขวา 2">
            <a:hlinkClick r:id="rId4" action="ppaction://hlinksldjump"/>
          </p:cNvPr>
          <p:cNvSpPr/>
          <p:nvPr/>
        </p:nvSpPr>
        <p:spPr>
          <a:xfrm>
            <a:off x="8028384" y="6309320"/>
            <a:ext cx="432048" cy="71323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ไดอะแกรม 25"/>
          <p:cNvGraphicFramePr/>
          <p:nvPr/>
        </p:nvGraphicFramePr>
        <p:xfrm>
          <a:off x="0" y="-357214"/>
          <a:ext cx="7715272" cy="728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กลุ่ม 29"/>
          <p:cNvGrpSpPr/>
          <p:nvPr/>
        </p:nvGrpSpPr>
        <p:grpSpPr>
          <a:xfrm>
            <a:off x="5500694" y="0"/>
            <a:ext cx="2275372" cy="1142984"/>
            <a:chOff x="5487632" y="1693611"/>
            <a:chExt cx="2275372" cy="1516914"/>
          </a:xfrm>
        </p:grpSpPr>
        <p:sp>
          <p:nvSpPr>
            <p:cNvPr id="31" name="สี่เหลี่ยมผืนผ้า 30"/>
            <p:cNvSpPr/>
            <p:nvPr/>
          </p:nvSpPr>
          <p:spPr>
            <a:xfrm>
              <a:off x="5487632" y="1693611"/>
              <a:ext cx="2275372" cy="15169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สี่เหลี่ยมผืนผ้า 31"/>
            <p:cNvSpPr/>
            <p:nvPr/>
          </p:nvSpPr>
          <p:spPr>
            <a:xfrm>
              <a:off x="5487632" y="1693611"/>
              <a:ext cx="2275372" cy="1516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4300" kern="1200" dirty="0"/>
            </a:p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4300" kern="1200" dirty="0"/>
            </a:p>
          </p:txBody>
        </p:sp>
      </p:grpSp>
      <p:grpSp>
        <p:nvGrpSpPr>
          <p:cNvPr id="5" name="Diagram group"/>
          <p:cNvGrpSpPr/>
          <p:nvPr/>
        </p:nvGrpSpPr>
        <p:grpSpPr>
          <a:xfrm>
            <a:off x="-500097" y="1214422"/>
            <a:ext cx="2928957" cy="1714512"/>
            <a:chOff x="2758804" y="3431"/>
            <a:chExt cx="2676743" cy="1171292"/>
          </a:xfrm>
          <a:solidFill>
            <a:srgbClr val="00B0F0"/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กลุ่ม 53"/>
            <p:cNvGrpSpPr/>
            <p:nvPr/>
          </p:nvGrpSpPr>
          <p:grpSpPr>
            <a:xfrm>
              <a:off x="2758804" y="3431"/>
              <a:ext cx="2676743" cy="1171292"/>
              <a:chOff x="2758804" y="3431"/>
              <a:chExt cx="2676743" cy="1171292"/>
            </a:xfrm>
            <a:grpFill/>
          </p:grpSpPr>
          <p:sp>
            <p:nvSpPr>
              <p:cNvPr id="55" name="วงรี 54"/>
              <p:cNvSpPr/>
              <p:nvPr/>
            </p:nvSpPr>
            <p:spPr>
              <a:xfrm>
                <a:off x="2758804" y="3431"/>
                <a:ext cx="2676743" cy="1171292"/>
              </a:xfrm>
              <a:prstGeom prst="ellipse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6" name="วงรี 4"/>
              <p:cNvSpPr/>
              <p:nvPr/>
            </p:nvSpPr>
            <p:spPr>
              <a:xfrm>
                <a:off x="3268266" y="328790"/>
                <a:ext cx="1892743" cy="82822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3200" b="1" kern="1200" dirty="0" smtClean="0">
                    <a:latin typeface="TH SarabunIT๙" pitchFamily="34" charset="-34"/>
                    <a:cs typeface="TH SarabunIT๙" pitchFamily="34" charset="-34"/>
                  </a:rPr>
                  <a:t>การเลื่อนเงินเดือน ก.ค.ศ.</a:t>
                </a:r>
              </a:p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800" b="1" dirty="0" smtClean="0">
                    <a:latin typeface="TH SarabunIT๙" pitchFamily="34" charset="-34"/>
                    <a:cs typeface="TH SarabunIT๙" pitchFamily="34" charset="-34"/>
                  </a:rPr>
                  <a:t>( 1 ต.ค. 61)</a:t>
                </a:r>
                <a:endParaRPr lang="th-TH" sz="1800" b="1" kern="1200" dirty="0" smtClean="0">
                  <a:latin typeface="TH SarabunIT๙" pitchFamily="34" charset="-34"/>
                  <a:cs typeface="TH SarabunIT๙" pitchFamily="34" charset="-34"/>
                </a:endParaRPr>
              </a:p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endParaRPr lang="th-TH" sz="3200" b="1" kern="1200" dirty="0"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</p:grpSp>
      <p:sp>
        <p:nvSpPr>
          <p:cNvPr id="18" name="วงรี 17"/>
          <p:cNvSpPr/>
          <p:nvPr/>
        </p:nvSpPr>
        <p:spPr>
          <a:xfrm>
            <a:off x="-285784" y="2500306"/>
            <a:ext cx="3643338" cy="1857388"/>
          </a:xfrm>
          <a:prstGeom prst="ellipse">
            <a:avLst/>
          </a:prstGeom>
          <a:solidFill>
            <a:srgbClr val="00B0F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สายงานการสอน</a:t>
            </a:r>
          </a:p>
          <a:p>
            <a:pPr algn="ctr"/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สายงานนิเทศการศึกษา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สายงานบริหารสถานศึกษา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ดาว 5 แฉก 24">
            <a:hlinkClick r:id="rId7" action="ppaction://hlinksldjump"/>
          </p:cNvPr>
          <p:cNvSpPr/>
          <p:nvPr/>
        </p:nvSpPr>
        <p:spPr>
          <a:xfrm>
            <a:off x="4286248" y="500042"/>
            <a:ext cx="428628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-24"/>
            <a:ext cx="36433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5643570" y="3071810"/>
            <a:ext cx="3286148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th-TH" sz="2200" b="1" dirty="0" smtClean="0">
                <a:latin typeface="TH SarabunIT๙" pitchFamily="34" charset="-34"/>
                <a:cs typeface="TH SarabunIT๙" pitchFamily="34" charset="-34"/>
              </a:rPr>
              <a:t>  แต่ละคนในแต่ละครั้ง ให้เลื่อนได้ในอัตราไม่เกินร้อยละหกของฐานในการคำนวณ </a:t>
            </a:r>
            <a:endParaRPr lang="th-TH" sz="2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14942" y="4000504"/>
            <a:ext cx="3714776" cy="2643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thaiDist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2000" b="1" dirty="0" smtClean="0"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. ในครึ่งปีที่แล้วมามีผลการประเมินผลการปฏิบัติงานไม่ต่ำกว่าระดับพอใช้หรือร้อยละ 60</a:t>
            </a:r>
            <a:endParaRPr lang="en-US" sz="20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2000" b="1" dirty="0" smtClean="0">
                <a:latin typeface="TH SarabunIT๙" pitchFamily="34" charset="-34"/>
                <a:cs typeface="TH SarabunIT๙" pitchFamily="34" charset="-34"/>
              </a:rPr>
              <a:t>  2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. ในครึ่งปีที่แล้วมาต้องไม่ถูกสั่งลงโทษทางวินัยที่หนักกว่าโทษภาคทัณฑ์ หรือไม่ศาลพิพากษาในคดีอาญาให้ลงโทษในความผิดที่เกี่ยวกับกับการปฏิบัติหน้าที่ราชการ หรือความผิดที่ทำให้เสื่อมเสียเกียรติศักดิ์ต่อตำแหน่งหน้าที่ราชการของตน ซึ่งมิใช่ความผิดที่ได้กระทำโดยประมาท หรือความผิดลหุโทษ ...</a:t>
            </a:r>
            <a:endParaRPr lang="en-US" sz="20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76" y="250746"/>
          <a:ext cx="8786842" cy="6107212"/>
        </p:xfrm>
        <a:graphic>
          <a:graphicData uri="http://schemas.openxmlformats.org/drawingml/2006/table">
            <a:tbl>
              <a:tblPr/>
              <a:tblGrid>
                <a:gridCol w="4286248"/>
                <a:gridCol w="4500594"/>
              </a:tblGrid>
              <a:tr h="559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มาตรฐานทั่วไปเดิม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มาตรฐานทั่วไปใหม่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237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 </a:t>
                      </a:r>
                      <a:r>
                        <a:rPr lang="th-TH" sz="2800" b="1" dirty="0" err="1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กำหนด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โควตาและวงเงินเลื่อนขั้นเงินเดือน ดังนี้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“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โควตา” หมายความว่า ร้อยละ 15 ของจำนวนข้าราชการหรือลูกจ้างประจำที่ครองตำแหน่งอยู่ ณ วันที่ 1 มีนาคม หากคำนวณแล้วมีเศษถึงครึ่งให้ปัดเป็นจำนวนเต็ม ถ้าไม่ถึงครึ่งให้ปัดทิ้ง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“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วงเงินเลื่อนขั้นเงินเดือน” หมายความว่า จำนวนเงินร้อยละ 6 ของอัตราเงินเดือนของข้าราชการที่ครองตำแหน่งอยู่ ณ วันที่ 1 กันยายน 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1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การเลื่อน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เงินเดือนข้าราชการหรือพนักงานครูฯ แต่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ละคนในแต่ละครั้ง ให้เลื่อนได้ในอัตราไม่เกินร้อยละหกของฐานในการคำนวณ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(ห้ามมิให้ใช้วิธีการหารเฉลี่ยเพื่อให้ทุกคนได้รับการเลื่อนเงินเดือนในอัตราร้อยละที่เท่ากัน)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2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ให้ </a:t>
                      </a:r>
                      <a:r>
                        <a:rPr lang="th-TH" sz="2800" b="1" u="sng" dirty="0" err="1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อปท.</a:t>
                      </a:r>
                      <a:r>
                        <a:rPr lang="th-TH" sz="2800" b="1" u="sng" dirty="0" smtClean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ประกาศ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อัตราร้อยละของฐานในการคำนวณที่ได้ใช้เป็นเกณฑ์ในการคำนวณเพื่อเลื่อนเงินเดือน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โดยต้องประกาศให้ทราบเป็นการทั่วไปอย่างช้าที่สุดพร้อมกับการมีคำสั่งเลื่อนเงินเดือน</a:t>
                      </a:r>
                      <a:endParaRPr lang="en-US" sz="2800" b="1" dirty="0"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  <a:p>
                      <a:pPr indent="111125" algn="thaiDist"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3</a:t>
                      </a:r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. </a:t>
                      </a:r>
                      <a:r>
                        <a:rPr lang="th-TH" sz="2800" b="1" u="sng" spc="-7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การคำนวณเงินสำหรับการเลื่อน</a:t>
                      </a:r>
                      <a:r>
                        <a:rPr lang="th-TH" sz="2800" b="1" u="sng" spc="-100" dirty="0">
                          <a:solidFill>
                            <a:srgbClr val="FF0000"/>
                          </a:solidFill>
                          <a:latin typeface="TH SarabunIT๙" pitchFamily="34" charset="-34"/>
                          <a:ea typeface="Cordia New"/>
                          <a:cs typeface="TH SarabunIT๙" pitchFamily="34" charset="-34"/>
                        </a:rPr>
                        <a:t>เงินเดือนถ้ามีเศษไม่ถึงสิบบาทให้ปัดเป็นสิบบาท</a:t>
                      </a:r>
                      <a:endParaRPr lang="en-US" sz="2800" b="1" u="sng" dirty="0">
                        <a:solidFill>
                          <a:srgbClr val="FF0000"/>
                        </a:solidFill>
                        <a:latin typeface="TH SarabunIT๙" pitchFamily="34" charset="-34"/>
                        <a:ea typeface="Cordia New"/>
                        <a:cs typeface="TH SarabunIT๙" pitchFamily="34" charset="-34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3470" y="188640"/>
            <a:ext cx="8856984" cy="624786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indent="111125" algn="ctr"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การบริหารการเลื่อนเงินเดือน</a:t>
            </a:r>
            <a:endParaRPr lang="en-US" sz="40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11125" algn="thaiDist"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1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การเลื่อนเงินเดือนข้าราชการหรือพนักงานครูฯ แต่ละคนในแต่ละครั้ง ให้เลื่อนได้ในอัตราไม่เกินร้อยละหกของฐานในการคำนวณ</a:t>
            </a:r>
            <a:r>
              <a:rPr lang="th-TH" sz="40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(ห้ามมิให้ใช้วิธีการหารเฉลี่ยเพื่อให้ทุกคนได้รับการเลื่อนเงินเดือนในอัตราร้อยละที่เท่ากัน)</a:t>
            </a:r>
            <a:endParaRPr lang="en-US" sz="32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11125" algn="thaiDist">
              <a:spcAft>
                <a:spcPts val="0"/>
              </a:spcAft>
            </a:pPr>
            <a:r>
              <a:rPr lang="en-US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2</a:t>
            </a:r>
            <a:r>
              <a:rPr lang="th-TH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ให้ อปท. ประกาศอัตราร้อยละของฐานในการคำนวณที่ได้ใช้เป็นเกณฑ์ในการคำนวณเพื่อเลื่อนเงินเดือน</a:t>
            </a:r>
            <a:r>
              <a:rPr lang="th-TH" sz="4000" b="1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โดยต้องประกาศให้ทราบเป็นการทั่วไปอย่างช้าที่สุดพร้อมกับการมีคำสั่งเลื่อนเงินเดือน</a:t>
            </a:r>
            <a:endParaRPr lang="en-US" sz="4000" b="1" spc="-100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111125" algn="thaiDist">
              <a:spcAft>
                <a:spcPts val="0"/>
              </a:spcAft>
            </a:pPr>
            <a:r>
              <a:rPr lang="en-US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3</a:t>
            </a:r>
            <a:r>
              <a:rPr lang="th-TH" sz="40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. </a:t>
            </a:r>
            <a:r>
              <a:rPr lang="th-TH" sz="4000" b="1" u="sng" spc="-7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การคำนวณเงินสำหรับการเลื่อน</a:t>
            </a:r>
            <a:r>
              <a:rPr lang="th-TH" sz="4000" b="1" u="sng" spc="-100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เงินเดือนถ้ามีเศษไม่ถึงสิบบาทให้ปัดเป็นสิบบาท</a:t>
            </a:r>
            <a:endParaRPr lang="en-US" sz="4000" b="1" u="sng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49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5"/>
          <p:cNvSpPr/>
          <p:nvPr/>
        </p:nvSpPr>
        <p:spPr>
          <a:xfrm>
            <a:off x="214282" y="2214554"/>
            <a:ext cx="8572560" cy="286232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“แต่ละคน” “ในแต่ละครั้ง”</a:t>
            </a:r>
          </a:p>
          <a:p>
            <a:pPr algn="ctr"/>
            <a:r>
              <a:rPr lang="th-TH" sz="6000" b="1" dirty="0" smtClean="0">
                <a:solidFill>
                  <a:srgbClr val="FFFF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“ให้เลื่อนได้ในอัตราไม่เกินร้อยละหก ของฐานในการคำนวณ”</a:t>
            </a:r>
            <a:endParaRPr lang="th-TH" sz="6000" dirty="0">
              <a:solidFill>
                <a:srgbClr val="FFFF00"/>
              </a:solidFill>
            </a:endParaRPr>
          </a:p>
        </p:txBody>
      </p:sp>
      <p:sp>
        <p:nvSpPr>
          <p:cNvPr id="11" name="ลูกศรขวา 4">
            <a:hlinkClick r:id="rId4" action="ppaction://hlinksldjump"/>
          </p:cNvPr>
          <p:cNvSpPr/>
          <p:nvPr/>
        </p:nvSpPr>
        <p:spPr>
          <a:xfrm>
            <a:off x="8723933" y="6218629"/>
            <a:ext cx="428596" cy="857247"/>
          </a:xfrm>
          <a:prstGeom prst="rightArrow">
            <a:avLst/>
          </a:prstGeom>
          <a:solidFill>
            <a:srgbClr val="FF9933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197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ไดอะแกรม 25"/>
          <p:cNvGraphicFramePr/>
          <p:nvPr/>
        </p:nvGraphicFramePr>
        <p:xfrm>
          <a:off x="428596" y="-357214"/>
          <a:ext cx="6786578" cy="728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กลุ่ม 29"/>
          <p:cNvGrpSpPr/>
          <p:nvPr/>
        </p:nvGrpSpPr>
        <p:grpSpPr>
          <a:xfrm>
            <a:off x="5500694" y="0"/>
            <a:ext cx="2275372" cy="1142984"/>
            <a:chOff x="5487632" y="1693611"/>
            <a:chExt cx="2275372" cy="1516914"/>
          </a:xfrm>
        </p:grpSpPr>
        <p:sp>
          <p:nvSpPr>
            <p:cNvPr id="31" name="สี่เหลี่ยมผืนผ้า 30"/>
            <p:cNvSpPr/>
            <p:nvPr/>
          </p:nvSpPr>
          <p:spPr>
            <a:xfrm>
              <a:off x="5487632" y="1693611"/>
              <a:ext cx="2275372" cy="15169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สี่เหลี่ยมผืนผ้า 31"/>
            <p:cNvSpPr/>
            <p:nvPr/>
          </p:nvSpPr>
          <p:spPr>
            <a:xfrm>
              <a:off x="5487632" y="1693611"/>
              <a:ext cx="2275372" cy="1516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4300" kern="1200" dirty="0"/>
            </a:p>
            <a:p>
              <a:pPr marL="285750" lvl="1" indent="-28575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h-TH" sz="4300" kern="1200" dirty="0"/>
            </a:p>
          </p:txBody>
        </p:sp>
      </p:grpSp>
      <p:grpSp>
        <p:nvGrpSpPr>
          <p:cNvPr id="3" name="Diagram group"/>
          <p:cNvGrpSpPr/>
          <p:nvPr/>
        </p:nvGrpSpPr>
        <p:grpSpPr>
          <a:xfrm>
            <a:off x="-428660" y="1000108"/>
            <a:ext cx="2928957" cy="1857388"/>
            <a:chOff x="2758804" y="3431"/>
            <a:chExt cx="2676743" cy="1171292"/>
          </a:xfrm>
          <a:solidFill>
            <a:srgbClr val="00B0F0"/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4" name="กลุ่ม 53"/>
            <p:cNvGrpSpPr/>
            <p:nvPr/>
          </p:nvGrpSpPr>
          <p:grpSpPr>
            <a:xfrm>
              <a:off x="2758804" y="3431"/>
              <a:ext cx="2676743" cy="1171292"/>
              <a:chOff x="2758804" y="3431"/>
              <a:chExt cx="2676743" cy="1171292"/>
            </a:xfrm>
            <a:grpFill/>
          </p:grpSpPr>
          <p:sp>
            <p:nvSpPr>
              <p:cNvPr id="55" name="วงรี 54"/>
              <p:cNvSpPr/>
              <p:nvPr/>
            </p:nvSpPr>
            <p:spPr>
              <a:xfrm>
                <a:off x="2758804" y="3431"/>
                <a:ext cx="2676743" cy="1171292"/>
              </a:xfrm>
              <a:prstGeom prst="ellipse">
                <a:avLst/>
              </a:prstGeom>
              <a:grpFill/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6" name="วงรี 4"/>
              <p:cNvSpPr/>
              <p:nvPr/>
            </p:nvSpPr>
            <p:spPr>
              <a:xfrm>
                <a:off x="3268266" y="328790"/>
                <a:ext cx="1892743" cy="82822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3200" b="1" kern="1200" dirty="0" smtClean="0">
                    <a:latin typeface="TH SarabunIT๙" pitchFamily="34" charset="-34"/>
                    <a:cs typeface="TH SarabunIT๙" pitchFamily="34" charset="-34"/>
                  </a:rPr>
                  <a:t>การประเมินผล </a:t>
                </a:r>
              </a:p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3200" b="1" kern="1200" dirty="0" smtClean="0">
                    <a:latin typeface="TH SarabunIT๙" pitchFamily="34" charset="-34"/>
                    <a:cs typeface="TH SarabunIT๙" pitchFamily="34" charset="-34"/>
                  </a:rPr>
                  <a:t>การปฏิบัติงาน </a:t>
                </a:r>
              </a:p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3200" b="1" kern="1200" dirty="0" smtClean="0">
                    <a:latin typeface="TH SarabunIT๙" pitchFamily="34" charset="-34"/>
                    <a:cs typeface="TH SarabunIT๙" pitchFamily="34" charset="-34"/>
                  </a:rPr>
                  <a:t>ก.ค.ศ. </a:t>
                </a:r>
              </a:p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800" b="1" dirty="0" smtClean="0">
                    <a:latin typeface="TH SarabunIT๙" pitchFamily="34" charset="-34"/>
                    <a:cs typeface="TH SarabunIT๙" pitchFamily="34" charset="-34"/>
                  </a:rPr>
                  <a:t>( 1 ต.ค. 61)</a:t>
                </a:r>
                <a:endParaRPr lang="th-TH" sz="1800" b="1" kern="1200" dirty="0" smtClean="0">
                  <a:latin typeface="TH SarabunIT๙" pitchFamily="34" charset="-34"/>
                  <a:cs typeface="TH SarabunIT๙" pitchFamily="34" charset="-34"/>
                </a:endParaRPr>
              </a:p>
              <a:p>
                <a:pPr lvl="0" algn="ctr" defTabSz="1066800">
                  <a:spcBef>
                    <a:spcPct val="0"/>
                  </a:spcBef>
                  <a:spcAft>
                    <a:spcPts val="0"/>
                  </a:spcAft>
                </a:pPr>
                <a:endParaRPr lang="th-TH" sz="3200" b="1" kern="1200" dirty="0"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</p:grpSp>
      <p:sp>
        <p:nvSpPr>
          <p:cNvPr id="18" name="วงรี 17"/>
          <p:cNvSpPr/>
          <p:nvPr/>
        </p:nvSpPr>
        <p:spPr>
          <a:xfrm>
            <a:off x="-357222" y="2571744"/>
            <a:ext cx="3643338" cy="1857388"/>
          </a:xfrm>
          <a:prstGeom prst="ellipse">
            <a:avLst/>
          </a:prstGeom>
          <a:solidFill>
            <a:srgbClr val="00B0F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สายงานการสอน</a:t>
            </a:r>
          </a:p>
          <a:p>
            <a:pPr algn="ctr"/>
            <a:r>
              <a:rPr lang="th-TH" sz="2600" b="1" dirty="0" smtClean="0">
                <a:latin typeface="TH SarabunIT๙" pitchFamily="34" charset="-34"/>
                <a:cs typeface="TH SarabunIT๙" pitchFamily="34" charset="-34"/>
              </a:rPr>
              <a:t>สายงานนิเทศการศึกษา</a:t>
            </a:r>
          </a:p>
          <a:p>
            <a:pPr algn="ctr"/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สายงานบริหารสถานศึกษา</a:t>
            </a:r>
            <a:endParaRPr lang="th-TH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357818" y="1142984"/>
            <a:ext cx="3643306" cy="1714512"/>
          </a:xfrm>
          <a:prstGeom prst="rect">
            <a:avLst/>
          </a:prstGeom>
          <a:solidFill>
            <a:srgbClr val="66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thaiDist"/>
            <a:r>
              <a:rPr lang="th-TH" sz="22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2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1. </a:t>
            </a:r>
            <a:r>
              <a:rPr lang="th-TH" sz="2200" b="1" dirty="0" smtClean="0">
                <a:latin typeface="TH SarabunIT๙" pitchFamily="34" charset="-34"/>
                <a:cs typeface="TH SarabunIT๙" pitchFamily="34" charset="-34"/>
              </a:rPr>
              <a:t>การประเมินประสิทธิภาพและประสิทธิผลการปฏิบัติงาน (70 คะแนน)</a:t>
            </a:r>
            <a:endParaRPr lang="en-US" sz="2200" b="1" dirty="0" smtClean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22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200" b="1" spc="-100" dirty="0" smtClean="0">
                <a:latin typeface="TH SarabunIT๙" pitchFamily="34" charset="-34"/>
                <a:cs typeface="TH SarabunIT๙" pitchFamily="34" charset="-34"/>
              </a:rPr>
              <a:t>2. การประเมินการปฏิบัติตนในการรักษาวินัย </a:t>
            </a:r>
            <a:r>
              <a:rPr lang="th-TH" sz="2200" b="1" dirty="0" smtClean="0">
                <a:latin typeface="TH SarabunIT๙" pitchFamily="34" charset="-34"/>
                <a:cs typeface="TH SarabunIT๙" pitchFamily="34" charset="-34"/>
              </a:rPr>
              <a:t>คุณธรรม จริยธรรม และจรรยาบรรณวิชาชีพ (30 คะแนน)</a:t>
            </a:r>
            <a:endParaRPr lang="th-TH" sz="2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857784" y="214290"/>
            <a:ext cx="414337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th-TH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ครั้งที่ ๑ ระหว่างวันที่ ๑ ต.ค. ถึง ๓๑ มี.ค. ของปีถัดไป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ครั้งที่ ๒ ระหว่างวันที่ ๑ เม.ย. ถึง ๓๐ ก.ย. ของปีเดียวกัน</a:t>
            </a:r>
            <a:endParaRPr lang="th-TH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572132" y="2928934"/>
            <a:ext cx="3500462" cy="2428892"/>
          </a:xfrm>
          <a:prstGeom prst="rect">
            <a:avLst/>
          </a:prstGeom>
          <a:solidFill>
            <a:srgbClr val="99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thaiDist"/>
            <a:r>
              <a:rPr lang="th-TH" sz="22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200" b="1" dirty="0" smtClean="0">
                <a:latin typeface="TH SarabunIT๙" pitchFamily="34" charset="-34"/>
                <a:cs typeface="TH SarabunIT๙" pitchFamily="34" charset="-34"/>
              </a:rPr>
              <a:t>ให้มีการกำหนดข้อตกลงเกี่ยวกับผลการปฏิบัติงานร่วมกันระหว่างผู้บังคับบัญชาและผู้รับการประเมิน</a:t>
            </a:r>
          </a:p>
          <a:p>
            <a:pPr algn="thaiDist"/>
            <a:r>
              <a:rPr lang="th-TH" sz="2200" b="1" dirty="0" smtClean="0">
                <a:latin typeface="TH SarabunIT๙" pitchFamily="34" charset="-34"/>
                <a:cs typeface="TH SarabunIT๙" pitchFamily="34" charset="-34"/>
              </a:rPr>
              <a:t>  ทั้งนี้ ให้พิจารณาจากข้อตกลงของส่วนราชการหรือ </a:t>
            </a:r>
            <a:r>
              <a:rPr lang="th-TH" sz="2200" b="1" dirty="0" err="1" smtClean="0">
                <a:latin typeface="TH SarabunIT๙" pitchFamily="34" charset="-34"/>
                <a:cs typeface="TH SarabunIT๙" pitchFamily="34" charset="-34"/>
              </a:rPr>
              <a:t>สพท.</a:t>
            </a:r>
            <a:r>
              <a:rPr lang="th-TH" sz="2200" b="1" dirty="0" smtClean="0">
                <a:latin typeface="TH SarabunIT๙" pitchFamily="34" charset="-34"/>
                <a:cs typeface="TH SarabunIT๙" pitchFamily="34" charset="-34"/>
              </a:rPr>
              <a:t> หรือหน่วยงานการศึกษา มาตรฐานและภาระงานขั้นต่ำที่ได้มีการจัดทำและกำหนดไว้</a:t>
            </a:r>
            <a:endParaRPr lang="th-TH" sz="2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428992" y="5357826"/>
            <a:ext cx="2857520" cy="15001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u="sng" dirty="0" smtClean="0">
                <a:latin typeface="TH SarabunIT๙" pitchFamily="34" charset="-34"/>
                <a:cs typeface="TH SarabunIT๙" pitchFamily="34" charset="-34"/>
              </a:rPr>
              <a:t>ดีเด่น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 ตั้งแต่ร้อยละ 90.00 ขึ้นไป</a:t>
            </a:r>
            <a:endParaRPr lang="en-US" sz="20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u="sng" dirty="0" smtClean="0">
                <a:latin typeface="TH SarabunIT๙" pitchFamily="34" charset="-34"/>
                <a:cs typeface="TH SarabunIT๙" pitchFamily="34" charset="-34"/>
              </a:rPr>
              <a:t>ดีมาก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 ตั้งแต่ร้อยละ 80.00 – 89.99</a:t>
            </a:r>
            <a:endParaRPr lang="en-US" sz="20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u="sng" dirty="0" smtClean="0">
                <a:latin typeface="TH SarabunIT๙" pitchFamily="34" charset="-34"/>
                <a:cs typeface="TH SarabunIT๙" pitchFamily="34" charset="-34"/>
              </a:rPr>
              <a:t>ดี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 ตั้งแต่ร้อยละ 70.00 – 79.99</a:t>
            </a:r>
            <a:endParaRPr lang="en-US" sz="20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000" b="1" u="sng" dirty="0" smtClean="0">
                <a:latin typeface="TH SarabunIT๙" pitchFamily="34" charset="-34"/>
                <a:cs typeface="TH SarabunIT๙" pitchFamily="34" charset="-34"/>
              </a:rPr>
              <a:t>พอใช้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 ตั้งแต่ร้อยละ 60.00 – 69.99</a:t>
            </a:r>
            <a:endParaRPr lang="en-US" sz="2000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b="1" u="sng" dirty="0" smtClean="0">
                <a:latin typeface="TH SarabunIT๙" pitchFamily="34" charset="-34"/>
                <a:cs typeface="TH SarabunIT๙" pitchFamily="34" charset="-34"/>
              </a:rPr>
              <a:t>ปรับปรุง</a:t>
            </a:r>
            <a:r>
              <a:rPr lang="th-TH" sz="2000" b="1" dirty="0" smtClean="0">
                <a:latin typeface="TH SarabunIT๙" pitchFamily="34" charset="-34"/>
                <a:cs typeface="TH SarabunIT๙" pitchFamily="34" charset="-34"/>
              </a:rPr>
              <a:t>  ร้อยละ 59.99 ลงมา</a:t>
            </a:r>
            <a:endParaRPr lang="th-TH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ไดอะแกรม 19"/>
          <p:cNvGraphicFramePr/>
          <p:nvPr/>
        </p:nvGraphicFramePr>
        <p:xfrm>
          <a:off x="71438" y="142876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xmlns="" val="1803973230"/>
              </p:ext>
            </p:extLst>
          </p:nvPr>
        </p:nvGraphicFramePr>
        <p:xfrm>
          <a:off x="285752" y="214290"/>
          <a:ext cx="907259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ดาว 5 แฉก 7">
            <a:hlinkClick r:id="rId11" action="ppaction://hlinksldjump"/>
          </p:cNvPr>
          <p:cNvSpPr/>
          <p:nvPr/>
        </p:nvSpPr>
        <p:spPr>
          <a:xfrm>
            <a:off x="5500694" y="1000108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>
            <a:hlinkClick r:id="rId12" action="ppaction://hlinksldjump"/>
          </p:cNvPr>
          <p:cNvSpPr/>
          <p:nvPr/>
        </p:nvSpPr>
        <p:spPr>
          <a:xfrm>
            <a:off x="7500958" y="2143116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5 แฉก 9">
            <a:hlinkClick r:id="rId13" action="ppaction://hlinksldjump"/>
          </p:cNvPr>
          <p:cNvSpPr/>
          <p:nvPr/>
        </p:nvSpPr>
        <p:spPr>
          <a:xfrm>
            <a:off x="8072462" y="4071942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ดาว 5 แฉก 10">
            <a:hlinkClick r:id="rId14" action="ppaction://hlinksldjump"/>
          </p:cNvPr>
          <p:cNvSpPr/>
          <p:nvPr/>
        </p:nvSpPr>
        <p:spPr>
          <a:xfrm>
            <a:off x="6715140" y="5500702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ดาว 5 แฉก 13">
            <a:hlinkClick r:id="rId15" action="ppaction://hlinksldjump"/>
          </p:cNvPr>
          <p:cNvSpPr/>
          <p:nvPr/>
        </p:nvSpPr>
        <p:spPr>
          <a:xfrm>
            <a:off x="4357686" y="5214950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ดาว 5 แฉก 14">
            <a:hlinkClick r:id="rId16" action="ppaction://hlinksldjump"/>
          </p:cNvPr>
          <p:cNvSpPr/>
          <p:nvPr/>
        </p:nvSpPr>
        <p:spPr>
          <a:xfrm>
            <a:off x="1071538" y="3714752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ดาว 5 แฉก 15">
            <a:hlinkClick r:id="rId17" action="ppaction://hlinksldjump"/>
          </p:cNvPr>
          <p:cNvSpPr/>
          <p:nvPr/>
        </p:nvSpPr>
        <p:spPr>
          <a:xfrm>
            <a:off x="1643042" y="2000240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11"/>
          <p:cNvGrpSpPr/>
          <p:nvPr/>
        </p:nvGrpSpPr>
        <p:grpSpPr>
          <a:xfrm>
            <a:off x="-71470" y="0"/>
            <a:ext cx="2735603" cy="1602917"/>
            <a:chOff x="3230707" y="2537144"/>
            <a:chExt cx="2735603" cy="1602917"/>
          </a:xfrm>
        </p:grpSpPr>
        <p:sp>
          <p:nvSpPr>
            <p:cNvPr id="13" name="วงรี 12"/>
            <p:cNvSpPr/>
            <p:nvPr/>
          </p:nvSpPr>
          <p:spPr>
            <a:xfrm>
              <a:off x="3230707" y="2537144"/>
              <a:ext cx="2735603" cy="1602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วงรี 4"/>
            <p:cNvSpPr/>
            <p:nvPr/>
          </p:nvSpPr>
          <p:spPr>
            <a:xfrm>
              <a:off x="3631327" y="2771886"/>
              <a:ext cx="1934363" cy="1133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000" b="1" kern="1200" dirty="0" smtClean="0">
                  <a:solidFill>
                    <a:schemeClr val="bg1"/>
                  </a:solidFill>
                  <a:effectLst/>
                  <a:latin typeface="TH SarabunIT๙" pitchFamily="34" charset="-34"/>
                  <a:cs typeface="TH SarabunIT๙" pitchFamily="34" charset="-34"/>
                </a:rPr>
                <a:t>ข้อพิจารณา</a:t>
              </a:r>
              <a:endParaRPr lang="th-TH" sz="4000" b="1" kern="1200" dirty="0">
                <a:solidFill>
                  <a:schemeClr val="bg1"/>
                </a:solidFill>
                <a:effectLst/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18" name="ดาว 5 แฉก 17">
            <a:hlinkClick r:id="rId18" action="ppaction://hlinksldjump"/>
          </p:cNvPr>
          <p:cNvSpPr/>
          <p:nvPr/>
        </p:nvSpPr>
        <p:spPr>
          <a:xfrm>
            <a:off x="8072462" y="211128"/>
            <a:ext cx="820018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ดาว 5 แฉก 3">
            <a:hlinkClick r:id="rId3" action="ppaction://hlinksldjump"/>
          </p:cNvPr>
          <p:cNvSpPr/>
          <p:nvPr/>
        </p:nvSpPr>
        <p:spPr>
          <a:xfrm>
            <a:off x="5715008" y="2143116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ดาว 5 แฉก 4">
            <a:hlinkClick r:id="rId4" action="ppaction://hlinksldjump"/>
          </p:cNvPr>
          <p:cNvSpPr/>
          <p:nvPr/>
        </p:nvSpPr>
        <p:spPr>
          <a:xfrm>
            <a:off x="8215338" y="3786190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79512" y="332656"/>
            <a:ext cx="8892480" cy="654025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indent="273050" algn="thaiDist">
              <a:spcAft>
                <a:spcPts val="0"/>
              </a:spcAft>
            </a:pPr>
            <a:endParaRPr lang="th-TH" sz="4400" b="1" dirty="0" smtClean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273050" algn="ctr">
              <a:spcAft>
                <a:spcPts val="0"/>
              </a:spcAft>
            </a:pPr>
            <a:r>
              <a:rPr lang="th-TH" sz="48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องค์ประกอบการประเมินผลการปฏิบัติงาน</a:t>
            </a:r>
          </a:p>
          <a:p>
            <a:pPr indent="273050" algn="ctr">
              <a:spcAft>
                <a:spcPts val="600"/>
              </a:spcAft>
            </a:pPr>
            <a:r>
              <a:rPr lang="th-TH" sz="48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(100 คะแนน)</a:t>
            </a:r>
            <a:endParaRPr lang="en-US" sz="48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  <a:p>
            <a:pPr indent="273050" algn="thaiDist">
              <a:spcAft>
                <a:spcPts val="600"/>
              </a:spcAft>
            </a:pPr>
            <a:r>
              <a:rPr lang="th-TH" sz="44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องค์ประกอบที่ 1</a:t>
            </a: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การประเมินประสิทธิภาพและประสิทธิผลการปฏิบัติงาน (70 คะแนน)</a:t>
            </a:r>
            <a:r>
              <a:rPr lang="en-US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</a:t>
            </a:r>
          </a:p>
          <a:p>
            <a:pPr indent="273050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4400" b="1" u="sng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องค์ประกอบ</a:t>
            </a:r>
            <a:r>
              <a:rPr lang="th-TH" sz="4400" b="1" u="sng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ที่ 2</a:t>
            </a:r>
            <a:r>
              <a:rPr lang="th-TH" sz="4400" b="1" dirty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 การประเมินการปฏิบัติตนในการรักษาวินัย คุณธรรม จริยธรรม และจรรยาบรรณวิชาชีพ (30 คะแนน</a:t>
            </a:r>
            <a:r>
              <a:rPr lang="th-TH" sz="44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)</a:t>
            </a:r>
          </a:p>
          <a:p>
            <a:pPr indent="273050" algn="thaiDist">
              <a:spcAft>
                <a:spcPts val="0"/>
              </a:spcAft>
              <a:tabLst>
                <a:tab pos="914400" algn="l"/>
              </a:tabLst>
            </a:pPr>
            <a:endParaRPr lang="en-US" sz="4400" b="1" dirty="0">
              <a:solidFill>
                <a:schemeClr val="bg1"/>
              </a:solidFill>
              <a:latin typeface="TH SarabunIT๙" pitchFamily="34" charset="-34"/>
              <a:ea typeface="Cordia New"/>
              <a:cs typeface="TH SarabunIT๙" pitchFamily="34" charset="-34"/>
            </a:endParaRPr>
          </a:p>
        </p:txBody>
      </p:sp>
      <p:sp>
        <p:nvSpPr>
          <p:cNvPr id="11" name="ดาว 5 แฉก 3">
            <a:hlinkClick r:id="rId3" action="ppaction://hlinksldjump"/>
          </p:cNvPr>
          <p:cNvSpPr/>
          <p:nvPr/>
        </p:nvSpPr>
        <p:spPr>
          <a:xfrm>
            <a:off x="6665362" y="3424187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ดาว 5 แฉก 4">
            <a:hlinkClick r:id="rId4" action="ppaction://hlinksldjump"/>
          </p:cNvPr>
          <p:cNvSpPr/>
          <p:nvPr/>
        </p:nvSpPr>
        <p:spPr>
          <a:xfrm>
            <a:off x="6804248" y="5301208"/>
            <a:ext cx="64294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797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ไดอะแกรม 19"/>
          <p:cNvGraphicFramePr/>
          <p:nvPr/>
        </p:nvGraphicFramePr>
        <p:xfrm>
          <a:off x="71438" y="142876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ไดอะแกรม 6"/>
          <p:cNvGraphicFramePr/>
          <p:nvPr/>
        </p:nvGraphicFramePr>
        <p:xfrm>
          <a:off x="285752" y="214290"/>
          <a:ext cx="907259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ดาว 5 แฉก 7">
            <a:hlinkClick r:id="rId11" action="ppaction://hlinksldjump"/>
          </p:cNvPr>
          <p:cNvSpPr/>
          <p:nvPr/>
        </p:nvSpPr>
        <p:spPr>
          <a:xfrm>
            <a:off x="5429256" y="1000108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>
            <a:hlinkClick r:id="rId12" action="ppaction://hlinksldjump"/>
          </p:cNvPr>
          <p:cNvSpPr/>
          <p:nvPr/>
        </p:nvSpPr>
        <p:spPr>
          <a:xfrm>
            <a:off x="7572396" y="2071678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5 แฉก 9">
            <a:hlinkClick r:id="rId13" action="ppaction://hlinksldjump"/>
          </p:cNvPr>
          <p:cNvSpPr/>
          <p:nvPr/>
        </p:nvSpPr>
        <p:spPr>
          <a:xfrm>
            <a:off x="8358214" y="4000504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ดาว 5 แฉก 10">
            <a:hlinkClick r:id="rId14" action="ppaction://hlinksldjump"/>
          </p:cNvPr>
          <p:cNvSpPr/>
          <p:nvPr/>
        </p:nvSpPr>
        <p:spPr>
          <a:xfrm>
            <a:off x="3571868" y="5715016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ดาว 5 แฉก 13">
            <a:hlinkClick r:id="rId15" action="ppaction://hlinksldjump"/>
          </p:cNvPr>
          <p:cNvSpPr/>
          <p:nvPr/>
        </p:nvSpPr>
        <p:spPr>
          <a:xfrm>
            <a:off x="1000100" y="3714752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ดาว 5 แฉก 14">
            <a:hlinkClick r:id="rId16" action="ppaction://hlinksldjump"/>
          </p:cNvPr>
          <p:cNvSpPr/>
          <p:nvPr/>
        </p:nvSpPr>
        <p:spPr>
          <a:xfrm>
            <a:off x="1571604" y="1857364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ดาว 5 แฉก 15">
            <a:hlinkClick r:id="rId17" action="ppaction://hlinksldjump"/>
          </p:cNvPr>
          <p:cNvSpPr/>
          <p:nvPr/>
        </p:nvSpPr>
        <p:spPr>
          <a:xfrm>
            <a:off x="6572264" y="5214950"/>
            <a:ext cx="285752" cy="5572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กลุ่ม 11"/>
          <p:cNvGrpSpPr/>
          <p:nvPr/>
        </p:nvGrpSpPr>
        <p:grpSpPr>
          <a:xfrm>
            <a:off x="-71470" y="0"/>
            <a:ext cx="2735603" cy="1602917"/>
            <a:chOff x="3230707" y="2537144"/>
            <a:chExt cx="2735603" cy="1602917"/>
          </a:xfrm>
        </p:grpSpPr>
        <p:sp>
          <p:nvSpPr>
            <p:cNvPr id="13" name="วงรี 12"/>
            <p:cNvSpPr/>
            <p:nvPr/>
          </p:nvSpPr>
          <p:spPr>
            <a:xfrm>
              <a:off x="3230707" y="2537144"/>
              <a:ext cx="2735603" cy="1602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วงรี 4"/>
            <p:cNvSpPr/>
            <p:nvPr/>
          </p:nvSpPr>
          <p:spPr>
            <a:xfrm>
              <a:off x="3631327" y="2771886"/>
              <a:ext cx="1934363" cy="1133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000" b="1" kern="1200" dirty="0" smtClean="0">
                  <a:solidFill>
                    <a:schemeClr val="bg1"/>
                  </a:solidFill>
                  <a:effectLst/>
                  <a:latin typeface="TH SarabunIT๙" pitchFamily="34" charset="-34"/>
                  <a:cs typeface="TH SarabunIT๙" pitchFamily="34" charset="-34"/>
                </a:rPr>
                <a:t>ข้อพิจารณา</a:t>
              </a:r>
              <a:endParaRPr lang="th-TH" sz="4000" b="1" kern="1200" dirty="0">
                <a:solidFill>
                  <a:schemeClr val="bg1"/>
                </a:solidFill>
                <a:effectLst/>
                <a:latin typeface="TH SarabunIT๙" pitchFamily="34" charset="-34"/>
                <a:cs typeface="TH SarabunIT๙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5"/>
          <p:cNvSpPr/>
          <p:nvPr/>
        </p:nvSpPr>
        <p:spPr>
          <a:xfrm>
            <a:off x="249208" y="2294870"/>
            <a:ext cx="8572560" cy="286232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“แต่ละคน” “ในแต่ละครั้ง”</a:t>
            </a:r>
          </a:p>
          <a:p>
            <a:pPr algn="ctr"/>
            <a:r>
              <a:rPr lang="th-TH" sz="6000" b="1" dirty="0" smtClean="0">
                <a:solidFill>
                  <a:srgbClr val="FFFF00"/>
                </a:solidFill>
                <a:latin typeface="TH SarabunIT๙" pitchFamily="34" charset="-34"/>
                <a:ea typeface="Cordia New"/>
                <a:cs typeface="TH SarabunIT๙" pitchFamily="34" charset="-34"/>
              </a:rPr>
              <a:t>“ให้เลื่อนได้ในอัตราไม่เกินร้อยละหก ของฐานในการคำนวณ”</a:t>
            </a:r>
            <a:endParaRPr lang="th-TH" sz="6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208" y="1096283"/>
            <a:ext cx="8572560" cy="470898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“วงเงินในการเลื่อนเงินเดือน”</a:t>
            </a:r>
          </a:p>
          <a:p>
            <a:pPr marL="273050" algn="ctr"/>
            <a:r>
              <a:rPr lang="en-US" sz="60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= </a:t>
            </a:r>
            <a:r>
              <a:rPr lang="th-TH" sz="60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วงเงิน </a:t>
            </a:r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3</a:t>
            </a:r>
            <a:r>
              <a:rPr lang="en-US" sz="60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%</a:t>
            </a:r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th-TH" sz="60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ที่นับ</a:t>
            </a:r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จากจำนวน</a:t>
            </a:r>
            <a:r>
              <a:rPr lang="th-TH" sz="60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ข้าราชการครูฯ ที่</a:t>
            </a:r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มีตัวอยู่จริง ณ วันที่ </a:t>
            </a:r>
            <a:r>
              <a:rPr lang="th-TH" sz="60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1 </a:t>
            </a:r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มีนาคม </a:t>
            </a:r>
            <a:r>
              <a:rPr lang="th-TH" sz="6000" b="1" dirty="0" smtClean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หรือวันที่ </a:t>
            </a:r>
            <a:r>
              <a:rPr lang="th-TH" sz="6000" b="1" dirty="0">
                <a:solidFill>
                  <a:srgbClr val="FFFF00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1 กันยายน แล้วแต่กรณี</a:t>
            </a:r>
            <a:endParaRPr lang="th-TH" sz="60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5031</Words>
  <Application>Microsoft Office PowerPoint</Application>
  <PresentationFormat>นำเสนอทางหน้าจอ (4:3)</PresentationFormat>
  <Paragraphs>571</Paragraphs>
  <Slides>42</Slides>
  <Notes>42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3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</vt:vector>
  </TitlesOfParts>
  <Company>Project-D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WinLite</dc:creator>
  <cp:lastModifiedBy>DLA</cp:lastModifiedBy>
  <cp:revision>424</cp:revision>
  <cp:lastPrinted>2018-03-22T05:01:33Z</cp:lastPrinted>
  <dcterms:created xsi:type="dcterms:W3CDTF">2015-08-03T03:29:09Z</dcterms:created>
  <dcterms:modified xsi:type="dcterms:W3CDTF">2019-03-28T04:09:20Z</dcterms:modified>
</cp:coreProperties>
</file>